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 id="2147483660" r:id="rId2"/>
  </p:sldMasterIdLst>
  <p:notesMasterIdLst>
    <p:notesMasterId r:id="rId27"/>
  </p:notesMasterIdLst>
  <p:sldIdLst>
    <p:sldId id="256" r:id="rId3"/>
    <p:sldId id="258" r:id="rId4"/>
    <p:sldId id="283" r:id="rId5"/>
    <p:sldId id="284" r:id="rId6"/>
    <p:sldId id="274" r:id="rId7"/>
    <p:sldId id="296" r:id="rId8"/>
    <p:sldId id="285" r:id="rId9"/>
    <p:sldId id="286" r:id="rId10"/>
    <p:sldId id="293" r:id="rId11"/>
    <p:sldId id="277" r:id="rId12"/>
    <p:sldId id="278" r:id="rId13"/>
    <p:sldId id="287" r:id="rId14"/>
    <p:sldId id="288" r:id="rId15"/>
    <p:sldId id="289" r:id="rId16"/>
    <p:sldId id="292" r:id="rId17"/>
    <p:sldId id="282" r:id="rId18"/>
    <p:sldId id="290" r:id="rId19"/>
    <p:sldId id="291" r:id="rId20"/>
    <p:sldId id="275" r:id="rId21"/>
    <p:sldId id="279" r:id="rId22"/>
    <p:sldId id="295" r:id="rId23"/>
    <p:sldId id="294" r:id="rId24"/>
    <p:sldId id="272" r:id="rId25"/>
    <p:sldId id="273" r:id="rId26"/>
  </p:sldIdLst>
  <p:sldSz cx="8640763" cy="6483350"/>
  <p:notesSz cx="6858000" cy="9144000"/>
  <p:defaultTextStyle>
    <a:defPPr>
      <a:defRPr lang="en-US"/>
    </a:defPPr>
    <a:lvl1pPr marL="0" algn="l" defTabSz="432100" rtl="0" eaLnBrk="1" latinLnBrk="0" hangingPunct="1">
      <a:defRPr sz="1700" kern="1200">
        <a:solidFill>
          <a:schemeClr val="tx1"/>
        </a:solidFill>
        <a:latin typeface="+mn-lt"/>
        <a:ea typeface="+mn-ea"/>
        <a:cs typeface="+mn-cs"/>
      </a:defRPr>
    </a:lvl1pPr>
    <a:lvl2pPr marL="432100" algn="l" defTabSz="432100" rtl="0" eaLnBrk="1" latinLnBrk="0" hangingPunct="1">
      <a:defRPr sz="1700" kern="1200">
        <a:solidFill>
          <a:schemeClr val="tx1"/>
        </a:solidFill>
        <a:latin typeface="+mn-lt"/>
        <a:ea typeface="+mn-ea"/>
        <a:cs typeface="+mn-cs"/>
      </a:defRPr>
    </a:lvl2pPr>
    <a:lvl3pPr marL="864199" algn="l" defTabSz="432100" rtl="0" eaLnBrk="1" latinLnBrk="0" hangingPunct="1">
      <a:defRPr sz="1700" kern="1200">
        <a:solidFill>
          <a:schemeClr val="tx1"/>
        </a:solidFill>
        <a:latin typeface="+mn-lt"/>
        <a:ea typeface="+mn-ea"/>
        <a:cs typeface="+mn-cs"/>
      </a:defRPr>
    </a:lvl3pPr>
    <a:lvl4pPr marL="1296299" algn="l" defTabSz="432100" rtl="0" eaLnBrk="1" latinLnBrk="0" hangingPunct="1">
      <a:defRPr sz="1700" kern="1200">
        <a:solidFill>
          <a:schemeClr val="tx1"/>
        </a:solidFill>
        <a:latin typeface="+mn-lt"/>
        <a:ea typeface="+mn-ea"/>
        <a:cs typeface="+mn-cs"/>
      </a:defRPr>
    </a:lvl4pPr>
    <a:lvl5pPr marL="1728399" algn="l" defTabSz="432100" rtl="0" eaLnBrk="1" latinLnBrk="0" hangingPunct="1">
      <a:defRPr sz="1700" kern="1200">
        <a:solidFill>
          <a:schemeClr val="tx1"/>
        </a:solidFill>
        <a:latin typeface="+mn-lt"/>
        <a:ea typeface="+mn-ea"/>
        <a:cs typeface="+mn-cs"/>
      </a:defRPr>
    </a:lvl5pPr>
    <a:lvl6pPr marL="2160499" algn="l" defTabSz="432100" rtl="0" eaLnBrk="1" latinLnBrk="0" hangingPunct="1">
      <a:defRPr sz="1700" kern="1200">
        <a:solidFill>
          <a:schemeClr val="tx1"/>
        </a:solidFill>
        <a:latin typeface="+mn-lt"/>
        <a:ea typeface="+mn-ea"/>
        <a:cs typeface="+mn-cs"/>
      </a:defRPr>
    </a:lvl6pPr>
    <a:lvl7pPr marL="2592598" algn="l" defTabSz="432100" rtl="0" eaLnBrk="1" latinLnBrk="0" hangingPunct="1">
      <a:defRPr sz="1700" kern="1200">
        <a:solidFill>
          <a:schemeClr val="tx1"/>
        </a:solidFill>
        <a:latin typeface="+mn-lt"/>
        <a:ea typeface="+mn-ea"/>
        <a:cs typeface="+mn-cs"/>
      </a:defRPr>
    </a:lvl7pPr>
    <a:lvl8pPr marL="3024698" algn="l" defTabSz="432100" rtl="0" eaLnBrk="1" latinLnBrk="0" hangingPunct="1">
      <a:defRPr sz="1700" kern="1200">
        <a:solidFill>
          <a:schemeClr val="tx1"/>
        </a:solidFill>
        <a:latin typeface="+mn-lt"/>
        <a:ea typeface="+mn-ea"/>
        <a:cs typeface="+mn-cs"/>
      </a:defRPr>
    </a:lvl8pPr>
    <a:lvl9pPr marL="3456798" algn="l" defTabSz="432100" rtl="0" eaLnBrk="1" latinLnBrk="0" hangingPunct="1">
      <a:defRPr sz="1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2">
          <p15:clr>
            <a:srgbClr val="A4A3A4"/>
          </p15:clr>
        </p15:guide>
        <p15:guide id="2" pos="272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C74CB"/>
    <a:srgbClr val="41A200"/>
    <a:srgbClr val="CED957"/>
    <a:srgbClr val="F8FFBB"/>
    <a:srgbClr val="FB9D1A"/>
    <a:srgbClr val="FFFFFF"/>
    <a:srgbClr val="3E65AF"/>
    <a:srgbClr val="99D8F3"/>
    <a:srgbClr val="EDB120"/>
    <a:srgbClr val="2E6DB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13B7B5-A49C-420C-AF08-F98724BE39E3}" v="107" dt="2022-07-27T14:12:04.5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847" autoAdjust="0"/>
  </p:normalViewPr>
  <p:slideViewPr>
    <p:cSldViewPr snapToGrid="0" snapToObjects="1">
      <p:cViewPr>
        <p:scale>
          <a:sx n="90" d="100"/>
          <a:sy n="90" d="100"/>
        </p:scale>
        <p:origin x="424" y="28"/>
      </p:cViewPr>
      <p:guideLst>
        <p:guide orient="horz" pos="2042"/>
        <p:guide pos="272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nmiao Kong" userId="a5330baf-0b4f-4b08-b191-331ddc574492" providerId="ADAL" clId="{0313B7B5-A49C-420C-AF08-F98724BE39E3}"/>
    <pc:docChg chg="undo redo custSel addSld delSld modSld sldOrd">
      <pc:chgData name="Fanmiao Kong" userId="a5330baf-0b4f-4b08-b191-331ddc574492" providerId="ADAL" clId="{0313B7B5-A49C-420C-AF08-F98724BE39E3}" dt="2022-07-27T14:35:35.045" v="5890" actId="166"/>
      <pc:docMkLst>
        <pc:docMk/>
      </pc:docMkLst>
      <pc:sldChg chg="modSp mod">
        <pc:chgData name="Fanmiao Kong" userId="a5330baf-0b4f-4b08-b191-331ddc574492" providerId="ADAL" clId="{0313B7B5-A49C-420C-AF08-F98724BE39E3}" dt="2022-07-27T14:24:58.900" v="5889" actId="20577"/>
        <pc:sldMkLst>
          <pc:docMk/>
          <pc:sldMk cId="422592701" sldId="256"/>
        </pc:sldMkLst>
        <pc:spChg chg="mod">
          <ac:chgData name="Fanmiao Kong" userId="a5330baf-0b4f-4b08-b191-331ddc574492" providerId="ADAL" clId="{0313B7B5-A49C-420C-AF08-F98724BE39E3}" dt="2022-07-27T14:24:58.900" v="5889" actId="20577"/>
          <ac:spMkLst>
            <pc:docMk/>
            <pc:sldMk cId="422592701" sldId="256"/>
            <ac:spMk id="3" creationId="{00000000-0000-0000-0000-000000000000}"/>
          </ac:spMkLst>
        </pc:spChg>
      </pc:sldChg>
      <pc:sldChg chg="addSp delSp modSp mod">
        <pc:chgData name="Fanmiao Kong" userId="a5330baf-0b4f-4b08-b191-331ddc574492" providerId="ADAL" clId="{0313B7B5-A49C-420C-AF08-F98724BE39E3}" dt="2022-07-27T04:24:10.370" v="2481"/>
        <pc:sldMkLst>
          <pc:docMk/>
          <pc:sldMk cId="2399579073" sldId="258"/>
        </pc:sldMkLst>
        <pc:spChg chg="del">
          <ac:chgData name="Fanmiao Kong" userId="a5330baf-0b4f-4b08-b191-331ddc574492" providerId="ADAL" clId="{0313B7B5-A49C-420C-AF08-F98724BE39E3}" dt="2022-07-26T19:47:57.610" v="129" actId="478"/>
          <ac:spMkLst>
            <pc:docMk/>
            <pc:sldMk cId="2399579073" sldId="258"/>
            <ac:spMk id="3" creationId="{00000000-0000-0000-0000-000000000000}"/>
          </ac:spMkLst>
        </pc:spChg>
        <pc:spChg chg="mod">
          <ac:chgData name="Fanmiao Kong" userId="a5330baf-0b4f-4b08-b191-331ddc574492" providerId="ADAL" clId="{0313B7B5-A49C-420C-AF08-F98724BE39E3}" dt="2022-07-26T23:31:07.547" v="1004"/>
          <ac:spMkLst>
            <pc:docMk/>
            <pc:sldMk cId="2399579073" sldId="258"/>
            <ac:spMk id="4" creationId="{EBE502D2-AE37-6DAE-2D71-3547F3CACD8B}"/>
          </ac:spMkLst>
        </pc:spChg>
        <pc:spChg chg="add mod">
          <ac:chgData name="Fanmiao Kong" userId="a5330baf-0b4f-4b08-b191-331ddc574492" providerId="ADAL" clId="{0313B7B5-A49C-420C-AF08-F98724BE39E3}" dt="2022-07-26T23:31:17.480" v="1009" actId="20577"/>
          <ac:spMkLst>
            <pc:docMk/>
            <pc:sldMk cId="2399579073" sldId="258"/>
            <ac:spMk id="7" creationId="{513F2F33-4219-662E-74D7-D85C5DC0658C}"/>
          </ac:spMkLst>
        </pc:spChg>
        <pc:spChg chg="del">
          <ac:chgData name="Fanmiao Kong" userId="a5330baf-0b4f-4b08-b191-331ddc574492" providerId="ADAL" clId="{0313B7B5-A49C-420C-AF08-F98724BE39E3}" dt="2022-07-26T19:47:57.610" v="129" actId="478"/>
          <ac:spMkLst>
            <pc:docMk/>
            <pc:sldMk cId="2399579073" sldId="258"/>
            <ac:spMk id="14" creationId="{B93DE8C1-FE3B-D129-7ED6-15D051E94D4C}"/>
          </ac:spMkLst>
        </pc:spChg>
        <pc:spChg chg="del">
          <ac:chgData name="Fanmiao Kong" userId="a5330baf-0b4f-4b08-b191-331ddc574492" providerId="ADAL" clId="{0313B7B5-A49C-420C-AF08-F98724BE39E3}" dt="2022-07-26T19:48:07.077" v="135" actId="478"/>
          <ac:spMkLst>
            <pc:docMk/>
            <pc:sldMk cId="2399579073" sldId="258"/>
            <ac:spMk id="17" creationId="{E12597A6-B8E8-D1DD-AA0F-C6194FC34D2F}"/>
          </ac:spMkLst>
        </pc:spChg>
        <pc:spChg chg="del">
          <ac:chgData name="Fanmiao Kong" userId="a5330baf-0b4f-4b08-b191-331ddc574492" providerId="ADAL" clId="{0313B7B5-A49C-420C-AF08-F98724BE39E3}" dt="2022-07-26T19:47:57.610" v="129" actId="478"/>
          <ac:spMkLst>
            <pc:docMk/>
            <pc:sldMk cId="2399579073" sldId="258"/>
            <ac:spMk id="18" creationId="{98457ACB-5022-B2EF-5C2A-4F968B3C6EF1}"/>
          </ac:spMkLst>
        </pc:spChg>
        <pc:spChg chg="del">
          <ac:chgData name="Fanmiao Kong" userId="a5330baf-0b4f-4b08-b191-331ddc574492" providerId="ADAL" clId="{0313B7B5-A49C-420C-AF08-F98724BE39E3}" dt="2022-07-26T19:47:51.577" v="128" actId="478"/>
          <ac:spMkLst>
            <pc:docMk/>
            <pc:sldMk cId="2399579073" sldId="258"/>
            <ac:spMk id="19" creationId="{E7A1A9E6-F17F-FE34-7786-C92C451C759B}"/>
          </ac:spMkLst>
        </pc:spChg>
        <pc:spChg chg="del">
          <ac:chgData name="Fanmiao Kong" userId="a5330baf-0b4f-4b08-b191-331ddc574492" providerId="ADAL" clId="{0313B7B5-A49C-420C-AF08-F98724BE39E3}" dt="2022-07-26T19:47:57.610" v="129" actId="478"/>
          <ac:spMkLst>
            <pc:docMk/>
            <pc:sldMk cId="2399579073" sldId="258"/>
            <ac:spMk id="25" creationId="{32961A59-7B37-4D8B-ABE0-67787B97FEC4}"/>
          </ac:spMkLst>
        </pc:spChg>
        <pc:spChg chg="del mod">
          <ac:chgData name="Fanmiao Kong" userId="a5330baf-0b4f-4b08-b191-331ddc574492" providerId="ADAL" clId="{0313B7B5-A49C-420C-AF08-F98724BE39E3}" dt="2022-07-26T23:14:15.824" v="537" actId="478"/>
          <ac:spMkLst>
            <pc:docMk/>
            <pc:sldMk cId="2399579073" sldId="258"/>
            <ac:spMk id="26" creationId="{CAB42C39-98B0-1C9D-FB4C-26F2F82A9798}"/>
          </ac:spMkLst>
        </pc:spChg>
        <pc:spChg chg="add del mod">
          <ac:chgData name="Fanmiao Kong" userId="a5330baf-0b4f-4b08-b191-331ddc574492" providerId="ADAL" clId="{0313B7B5-A49C-420C-AF08-F98724BE39E3}" dt="2022-07-26T23:19:18.439" v="583" actId="22"/>
          <ac:spMkLst>
            <pc:docMk/>
            <pc:sldMk cId="2399579073" sldId="258"/>
            <ac:spMk id="30" creationId="{63D1DF6A-888D-6654-4794-410D645594F0}"/>
          </ac:spMkLst>
        </pc:spChg>
        <pc:spChg chg="add del">
          <ac:chgData name="Fanmiao Kong" userId="a5330baf-0b4f-4b08-b191-331ddc574492" providerId="ADAL" clId="{0313B7B5-A49C-420C-AF08-F98724BE39E3}" dt="2022-07-26T23:19:24.286" v="589" actId="22"/>
          <ac:spMkLst>
            <pc:docMk/>
            <pc:sldMk cId="2399579073" sldId="258"/>
            <ac:spMk id="32" creationId="{4584F873-F2EA-CE24-70DC-46142C92332F}"/>
          </ac:spMkLst>
        </pc:spChg>
        <pc:spChg chg="add mod">
          <ac:chgData name="Fanmiao Kong" userId="a5330baf-0b4f-4b08-b191-331ddc574492" providerId="ADAL" clId="{0313B7B5-A49C-420C-AF08-F98724BE39E3}" dt="2022-07-26T23:25:49.281" v="840" actId="1076"/>
          <ac:spMkLst>
            <pc:docMk/>
            <pc:sldMk cId="2399579073" sldId="258"/>
            <ac:spMk id="34" creationId="{65A75BAE-C9A6-4334-683F-2B696DA00894}"/>
          </ac:spMkLst>
        </pc:spChg>
        <pc:spChg chg="del">
          <ac:chgData name="Fanmiao Kong" userId="a5330baf-0b4f-4b08-b191-331ddc574492" providerId="ADAL" clId="{0313B7B5-A49C-420C-AF08-F98724BE39E3}" dt="2022-07-26T19:48:01.339" v="131" actId="478"/>
          <ac:spMkLst>
            <pc:docMk/>
            <pc:sldMk cId="2399579073" sldId="258"/>
            <ac:spMk id="36" creationId="{854AA4BC-3102-42A3-7EA3-44A3CD956F0A}"/>
          </ac:spMkLst>
        </pc:spChg>
        <pc:spChg chg="add del mod">
          <ac:chgData name="Fanmiao Kong" userId="a5330baf-0b4f-4b08-b191-331ddc574492" providerId="ADAL" clId="{0313B7B5-A49C-420C-AF08-F98724BE39E3}" dt="2022-07-26T23:28:12.024" v="884" actId="478"/>
          <ac:spMkLst>
            <pc:docMk/>
            <pc:sldMk cId="2399579073" sldId="258"/>
            <ac:spMk id="38" creationId="{7858E704-1EC5-8772-B311-BABA96E06ADA}"/>
          </ac:spMkLst>
        </pc:spChg>
        <pc:spChg chg="add mod">
          <ac:chgData name="Fanmiao Kong" userId="a5330baf-0b4f-4b08-b191-331ddc574492" providerId="ADAL" clId="{0313B7B5-A49C-420C-AF08-F98724BE39E3}" dt="2022-07-27T04:24:10.370" v="2481"/>
          <ac:spMkLst>
            <pc:docMk/>
            <pc:sldMk cId="2399579073" sldId="258"/>
            <ac:spMk id="40" creationId="{187D166B-9567-860F-C523-AC1BBD8C1C1B}"/>
          </ac:spMkLst>
        </pc:spChg>
        <pc:spChg chg="del mod">
          <ac:chgData name="Fanmiao Kong" userId="a5330baf-0b4f-4b08-b191-331ddc574492" providerId="ADAL" clId="{0313B7B5-A49C-420C-AF08-F98724BE39E3}" dt="2022-07-27T04:24:09.430" v="2480" actId="478"/>
          <ac:spMkLst>
            <pc:docMk/>
            <pc:sldMk cId="2399579073" sldId="258"/>
            <ac:spMk id="43" creationId="{4F44AAE6-D475-0B31-BB00-6167F5881AC0}"/>
          </ac:spMkLst>
        </pc:spChg>
        <pc:spChg chg="del">
          <ac:chgData name="Fanmiao Kong" userId="a5330baf-0b4f-4b08-b191-331ddc574492" providerId="ADAL" clId="{0313B7B5-A49C-420C-AF08-F98724BE39E3}" dt="2022-07-26T19:48:01.339" v="131" actId="478"/>
          <ac:spMkLst>
            <pc:docMk/>
            <pc:sldMk cId="2399579073" sldId="258"/>
            <ac:spMk id="48" creationId="{3AFE68B7-FE36-7E48-94C1-B8784163A885}"/>
          </ac:spMkLst>
        </pc:spChg>
        <pc:spChg chg="del">
          <ac:chgData name="Fanmiao Kong" userId="a5330baf-0b4f-4b08-b191-331ddc574492" providerId="ADAL" clId="{0313B7B5-A49C-420C-AF08-F98724BE39E3}" dt="2022-07-26T19:48:02.922" v="132" actId="478"/>
          <ac:spMkLst>
            <pc:docMk/>
            <pc:sldMk cId="2399579073" sldId="258"/>
            <ac:spMk id="51" creationId="{46512C53-D42B-FEAF-DF8D-4693515E4E98}"/>
          </ac:spMkLst>
        </pc:spChg>
        <pc:grpChg chg="del">
          <ac:chgData name="Fanmiao Kong" userId="a5330baf-0b4f-4b08-b191-331ddc574492" providerId="ADAL" clId="{0313B7B5-A49C-420C-AF08-F98724BE39E3}" dt="2022-07-26T19:48:01.339" v="131" actId="478"/>
          <ac:grpSpMkLst>
            <pc:docMk/>
            <pc:sldMk cId="2399579073" sldId="258"/>
            <ac:grpSpMk id="46" creationId="{79FB9F2B-6849-3F41-5367-62B9F172031A}"/>
          </ac:grpSpMkLst>
        </pc:grpChg>
        <pc:grpChg chg="del">
          <ac:chgData name="Fanmiao Kong" userId="a5330baf-0b4f-4b08-b191-331ddc574492" providerId="ADAL" clId="{0313B7B5-A49C-420C-AF08-F98724BE39E3}" dt="2022-07-26T19:48:01.339" v="131" actId="478"/>
          <ac:grpSpMkLst>
            <pc:docMk/>
            <pc:sldMk cId="2399579073" sldId="258"/>
            <ac:grpSpMk id="49" creationId="{44591F0B-BA8F-E49B-6C7F-A226FDD79A7F}"/>
          </ac:grpSpMkLst>
        </pc:grpChg>
        <pc:picChg chg="del">
          <ac:chgData name="Fanmiao Kong" userId="a5330baf-0b4f-4b08-b191-331ddc574492" providerId="ADAL" clId="{0313B7B5-A49C-420C-AF08-F98724BE39E3}" dt="2022-07-26T19:48:05.629" v="134" actId="478"/>
          <ac:picMkLst>
            <pc:docMk/>
            <pc:sldMk cId="2399579073" sldId="258"/>
            <ac:picMk id="9" creationId="{823ECB31-65F1-D452-5A98-DC0169C511F3}"/>
          </ac:picMkLst>
        </pc:picChg>
        <pc:picChg chg="add del mod">
          <ac:chgData name="Fanmiao Kong" userId="a5330baf-0b4f-4b08-b191-331ddc574492" providerId="ADAL" clId="{0313B7B5-A49C-420C-AF08-F98724BE39E3}" dt="2022-07-26T23:28:12.824" v="885" actId="478"/>
          <ac:picMkLst>
            <pc:docMk/>
            <pc:sldMk cId="2399579073" sldId="258"/>
            <ac:picMk id="10" creationId="{5303FD74-66E1-98D6-D396-B5E324A056A3}"/>
          </ac:picMkLst>
        </pc:picChg>
        <pc:picChg chg="del">
          <ac:chgData name="Fanmiao Kong" userId="a5330baf-0b4f-4b08-b191-331ddc574492" providerId="ADAL" clId="{0313B7B5-A49C-420C-AF08-F98724BE39E3}" dt="2022-07-26T19:48:34.415" v="144" actId="478"/>
          <ac:picMkLst>
            <pc:docMk/>
            <pc:sldMk cId="2399579073" sldId="258"/>
            <ac:picMk id="11" creationId="{D2B26689-25AD-8D27-C4C1-F84B8C1D66D5}"/>
          </ac:picMkLst>
        </pc:picChg>
        <pc:picChg chg="del">
          <ac:chgData name="Fanmiao Kong" userId="a5330baf-0b4f-4b08-b191-331ddc574492" providerId="ADAL" clId="{0313B7B5-A49C-420C-AF08-F98724BE39E3}" dt="2022-07-26T19:47:57.610" v="129" actId="478"/>
          <ac:picMkLst>
            <pc:docMk/>
            <pc:sldMk cId="2399579073" sldId="258"/>
            <ac:picMk id="13" creationId="{59183EBD-9292-EB1C-B238-18B351124C48}"/>
          </ac:picMkLst>
        </pc:picChg>
        <pc:picChg chg="del">
          <ac:chgData name="Fanmiao Kong" userId="a5330baf-0b4f-4b08-b191-331ddc574492" providerId="ADAL" clId="{0313B7B5-A49C-420C-AF08-F98724BE39E3}" dt="2022-07-26T19:47:58.675" v="130" actId="478"/>
          <ac:picMkLst>
            <pc:docMk/>
            <pc:sldMk cId="2399579073" sldId="258"/>
            <ac:picMk id="20" creationId="{139BCCAC-6011-7957-9E38-2622901FEB0E}"/>
          </ac:picMkLst>
        </pc:picChg>
        <pc:picChg chg="add del mod">
          <ac:chgData name="Fanmiao Kong" userId="a5330baf-0b4f-4b08-b191-331ddc574492" providerId="ADAL" clId="{0313B7B5-A49C-420C-AF08-F98724BE39E3}" dt="2022-07-26T23:11:11.058" v="345" actId="478"/>
          <ac:picMkLst>
            <pc:docMk/>
            <pc:sldMk cId="2399579073" sldId="258"/>
            <ac:picMk id="27" creationId="{7D606FBE-BF51-2BAD-295B-0C01E61C8270}"/>
          </ac:picMkLst>
        </pc:picChg>
        <pc:picChg chg="add mod">
          <ac:chgData name="Fanmiao Kong" userId="a5330baf-0b4f-4b08-b191-331ddc574492" providerId="ADAL" clId="{0313B7B5-A49C-420C-AF08-F98724BE39E3}" dt="2022-07-26T23:25:52.530" v="841" actId="1076"/>
          <ac:picMkLst>
            <pc:docMk/>
            <pc:sldMk cId="2399579073" sldId="258"/>
            <ac:picMk id="28" creationId="{059FD2D8-8E82-1326-A952-CF56A07676B2}"/>
          </ac:picMkLst>
        </pc:picChg>
        <pc:picChg chg="add del mod">
          <ac:chgData name="Fanmiao Kong" userId="a5330baf-0b4f-4b08-b191-331ddc574492" providerId="ADAL" clId="{0313B7B5-A49C-420C-AF08-F98724BE39E3}" dt="2022-07-26T23:28:06.869" v="882" actId="478"/>
          <ac:picMkLst>
            <pc:docMk/>
            <pc:sldMk cId="2399579073" sldId="258"/>
            <ac:picMk id="39" creationId="{06E80702-3719-D638-ED13-1C080FDEDE10}"/>
          </ac:picMkLst>
        </pc:picChg>
        <pc:picChg chg="del">
          <ac:chgData name="Fanmiao Kong" userId="a5330baf-0b4f-4b08-b191-331ddc574492" providerId="ADAL" clId="{0313B7B5-A49C-420C-AF08-F98724BE39E3}" dt="2022-07-26T19:47:57.610" v="129" actId="478"/>
          <ac:picMkLst>
            <pc:docMk/>
            <pc:sldMk cId="2399579073" sldId="258"/>
            <ac:picMk id="52" creationId="{29A904D8-DB54-A988-0B7D-BB42DFF86A39}"/>
          </ac:picMkLst>
        </pc:picChg>
        <pc:picChg chg="del">
          <ac:chgData name="Fanmiao Kong" userId="a5330baf-0b4f-4b08-b191-331ddc574492" providerId="ADAL" clId="{0313B7B5-A49C-420C-AF08-F98724BE39E3}" dt="2022-07-26T19:47:57.610" v="129" actId="478"/>
          <ac:picMkLst>
            <pc:docMk/>
            <pc:sldMk cId="2399579073" sldId="258"/>
            <ac:picMk id="1026" creationId="{ED515DB5-E058-1693-10A9-F3CB6FB33C5F}"/>
          </ac:picMkLst>
        </pc:picChg>
      </pc:sldChg>
      <pc:sldChg chg="del">
        <pc:chgData name="Fanmiao Kong" userId="a5330baf-0b4f-4b08-b191-331ddc574492" providerId="ADAL" clId="{0313B7B5-A49C-420C-AF08-F98724BE39E3}" dt="2022-07-26T19:45:47.970" v="0" actId="47"/>
        <pc:sldMkLst>
          <pc:docMk/>
          <pc:sldMk cId="427099991" sldId="259"/>
        </pc:sldMkLst>
      </pc:sldChg>
      <pc:sldChg chg="del">
        <pc:chgData name="Fanmiao Kong" userId="a5330baf-0b4f-4b08-b191-331ddc574492" providerId="ADAL" clId="{0313B7B5-A49C-420C-AF08-F98724BE39E3}" dt="2022-07-26T19:45:48.191" v="1" actId="47"/>
        <pc:sldMkLst>
          <pc:docMk/>
          <pc:sldMk cId="3417887962" sldId="260"/>
        </pc:sldMkLst>
      </pc:sldChg>
      <pc:sldChg chg="del">
        <pc:chgData name="Fanmiao Kong" userId="a5330baf-0b4f-4b08-b191-331ddc574492" providerId="ADAL" clId="{0313B7B5-A49C-420C-AF08-F98724BE39E3}" dt="2022-07-26T19:45:49.884" v="8" actId="47"/>
        <pc:sldMkLst>
          <pc:docMk/>
          <pc:sldMk cId="3672966312" sldId="261"/>
        </pc:sldMkLst>
      </pc:sldChg>
      <pc:sldChg chg="del">
        <pc:chgData name="Fanmiao Kong" userId="a5330baf-0b4f-4b08-b191-331ddc574492" providerId="ADAL" clId="{0313B7B5-A49C-420C-AF08-F98724BE39E3}" dt="2022-07-26T19:45:49.500" v="6" actId="47"/>
        <pc:sldMkLst>
          <pc:docMk/>
          <pc:sldMk cId="925098931" sldId="262"/>
        </pc:sldMkLst>
      </pc:sldChg>
      <pc:sldChg chg="del">
        <pc:chgData name="Fanmiao Kong" userId="a5330baf-0b4f-4b08-b191-331ddc574492" providerId="ADAL" clId="{0313B7B5-A49C-420C-AF08-F98724BE39E3}" dt="2022-07-26T19:45:48.887" v="4" actId="47"/>
        <pc:sldMkLst>
          <pc:docMk/>
          <pc:sldMk cId="3395064426" sldId="263"/>
        </pc:sldMkLst>
      </pc:sldChg>
      <pc:sldChg chg="del">
        <pc:chgData name="Fanmiao Kong" userId="a5330baf-0b4f-4b08-b191-331ddc574492" providerId="ADAL" clId="{0313B7B5-A49C-420C-AF08-F98724BE39E3}" dt="2022-07-26T19:45:48.412" v="2" actId="47"/>
        <pc:sldMkLst>
          <pc:docMk/>
          <pc:sldMk cId="2142971281" sldId="264"/>
        </pc:sldMkLst>
      </pc:sldChg>
      <pc:sldChg chg="del">
        <pc:chgData name="Fanmiao Kong" userId="a5330baf-0b4f-4b08-b191-331ddc574492" providerId="ADAL" clId="{0313B7B5-A49C-420C-AF08-F98724BE39E3}" dt="2022-07-26T19:45:49.266" v="5" actId="47"/>
        <pc:sldMkLst>
          <pc:docMk/>
          <pc:sldMk cId="3483804813" sldId="265"/>
        </pc:sldMkLst>
      </pc:sldChg>
      <pc:sldChg chg="del">
        <pc:chgData name="Fanmiao Kong" userId="a5330baf-0b4f-4b08-b191-331ddc574492" providerId="ADAL" clId="{0313B7B5-A49C-420C-AF08-F98724BE39E3}" dt="2022-07-26T19:45:49.708" v="7" actId="47"/>
        <pc:sldMkLst>
          <pc:docMk/>
          <pc:sldMk cId="1575678056" sldId="266"/>
        </pc:sldMkLst>
      </pc:sldChg>
      <pc:sldChg chg="del">
        <pc:chgData name="Fanmiao Kong" userId="a5330baf-0b4f-4b08-b191-331ddc574492" providerId="ADAL" clId="{0313B7B5-A49C-420C-AF08-F98724BE39E3}" dt="2022-07-26T19:45:50.412" v="11" actId="47"/>
        <pc:sldMkLst>
          <pc:docMk/>
          <pc:sldMk cId="4013471272" sldId="267"/>
        </pc:sldMkLst>
      </pc:sldChg>
      <pc:sldChg chg="del">
        <pc:chgData name="Fanmiao Kong" userId="a5330baf-0b4f-4b08-b191-331ddc574492" providerId="ADAL" clId="{0313B7B5-A49C-420C-AF08-F98724BE39E3}" dt="2022-07-26T19:45:51.109" v="14" actId="47"/>
        <pc:sldMkLst>
          <pc:docMk/>
          <pc:sldMk cId="2142494242" sldId="268"/>
        </pc:sldMkLst>
      </pc:sldChg>
      <pc:sldChg chg="del">
        <pc:chgData name="Fanmiao Kong" userId="a5330baf-0b4f-4b08-b191-331ddc574492" providerId="ADAL" clId="{0313B7B5-A49C-420C-AF08-F98724BE39E3}" dt="2022-07-26T19:45:52.372" v="19" actId="47"/>
        <pc:sldMkLst>
          <pc:docMk/>
          <pc:sldMk cId="1479007697" sldId="269"/>
        </pc:sldMkLst>
      </pc:sldChg>
      <pc:sldChg chg="del">
        <pc:chgData name="Fanmiao Kong" userId="a5330baf-0b4f-4b08-b191-331ddc574492" providerId="ADAL" clId="{0313B7B5-A49C-420C-AF08-F98724BE39E3}" dt="2022-07-26T19:45:52.779" v="21" actId="47"/>
        <pc:sldMkLst>
          <pc:docMk/>
          <pc:sldMk cId="3687312018" sldId="270"/>
        </pc:sldMkLst>
      </pc:sldChg>
      <pc:sldChg chg="addSp modSp add del mod modNotesTx">
        <pc:chgData name="Fanmiao Kong" userId="a5330baf-0b4f-4b08-b191-331ddc574492" providerId="ADAL" clId="{0313B7B5-A49C-420C-AF08-F98724BE39E3}" dt="2022-07-27T14:06:32.797" v="5766" actId="20577"/>
        <pc:sldMkLst>
          <pc:docMk/>
          <pc:sldMk cId="2277108321" sldId="272"/>
        </pc:sldMkLst>
        <pc:spChg chg="mod">
          <ac:chgData name="Fanmiao Kong" userId="a5330baf-0b4f-4b08-b191-331ddc574492" providerId="ADAL" clId="{0313B7B5-A49C-420C-AF08-F98724BE39E3}" dt="2022-07-27T04:40:11.119" v="2596" actId="20577"/>
          <ac:spMkLst>
            <pc:docMk/>
            <pc:sldMk cId="2277108321" sldId="272"/>
            <ac:spMk id="5" creationId="{F0DB470C-1458-BE92-D940-4C9980283F11}"/>
          </ac:spMkLst>
        </pc:spChg>
        <pc:spChg chg="mod">
          <ac:chgData name="Fanmiao Kong" userId="a5330baf-0b4f-4b08-b191-331ddc574492" providerId="ADAL" clId="{0313B7B5-A49C-420C-AF08-F98724BE39E3}" dt="2022-07-27T06:07:40.680" v="5450"/>
          <ac:spMkLst>
            <pc:docMk/>
            <pc:sldMk cId="2277108321" sldId="272"/>
            <ac:spMk id="8" creationId="{1EC6837B-78E1-6FEF-88FA-2B9EEB9B0E88}"/>
          </ac:spMkLst>
        </pc:spChg>
        <pc:spChg chg="mod">
          <ac:chgData name="Fanmiao Kong" userId="a5330baf-0b4f-4b08-b191-331ddc574492" providerId="ADAL" clId="{0313B7B5-A49C-420C-AF08-F98724BE39E3}" dt="2022-07-27T06:08:47.078" v="5523" actId="20577"/>
          <ac:spMkLst>
            <pc:docMk/>
            <pc:sldMk cId="2277108321" sldId="272"/>
            <ac:spMk id="11" creationId="{11109D53-FF3F-7CA2-262B-E8FF99B8A42B}"/>
          </ac:spMkLst>
        </pc:spChg>
        <pc:grpChg chg="add mod">
          <ac:chgData name="Fanmiao Kong" userId="a5330baf-0b4f-4b08-b191-331ddc574492" providerId="ADAL" clId="{0313B7B5-A49C-420C-AF08-F98724BE39E3}" dt="2022-07-27T06:09:06.314" v="5527" actId="1076"/>
          <ac:grpSpMkLst>
            <pc:docMk/>
            <pc:sldMk cId="2277108321" sldId="272"/>
            <ac:grpSpMk id="6" creationId="{9F12C633-D6B5-EF3A-C4C0-7D88AA330372}"/>
          </ac:grpSpMkLst>
        </pc:grpChg>
        <pc:picChg chg="mod">
          <ac:chgData name="Fanmiao Kong" userId="a5330baf-0b4f-4b08-b191-331ddc574492" providerId="ADAL" clId="{0313B7B5-A49C-420C-AF08-F98724BE39E3}" dt="2022-07-27T06:07:40.680" v="5450"/>
          <ac:picMkLst>
            <pc:docMk/>
            <pc:sldMk cId="2277108321" sldId="272"/>
            <ac:picMk id="7" creationId="{18DCF3E8-25F3-AFD2-56DF-9A34161209EF}"/>
          </ac:picMkLst>
        </pc:picChg>
      </pc:sldChg>
      <pc:sldChg chg="addSp delSp modSp add del mod modNotesTx">
        <pc:chgData name="Fanmiao Kong" userId="a5330baf-0b4f-4b08-b191-331ddc574492" providerId="ADAL" clId="{0313B7B5-A49C-420C-AF08-F98724BE39E3}" dt="2022-07-27T14:06:27.629" v="5765" actId="20577"/>
        <pc:sldMkLst>
          <pc:docMk/>
          <pc:sldMk cId="2779853911" sldId="273"/>
        </pc:sldMkLst>
        <pc:spChg chg="mod">
          <ac:chgData name="Fanmiao Kong" userId="a5330baf-0b4f-4b08-b191-331ddc574492" providerId="ADAL" clId="{0313B7B5-A49C-420C-AF08-F98724BE39E3}" dt="2022-07-27T13:18:55.294" v="5729" actId="20577"/>
          <ac:spMkLst>
            <pc:docMk/>
            <pc:sldMk cId="2779853911" sldId="273"/>
            <ac:spMk id="9" creationId="{D68362D3-CD07-9C20-B8DA-E1FCD1FDE606}"/>
          </ac:spMkLst>
        </pc:spChg>
        <pc:spChg chg="del">
          <ac:chgData name="Fanmiao Kong" userId="a5330baf-0b4f-4b08-b191-331ddc574492" providerId="ADAL" clId="{0313B7B5-A49C-420C-AF08-F98724BE39E3}" dt="2022-07-27T06:02:47.400" v="5402" actId="478"/>
          <ac:spMkLst>
            <pc:docMk/>
            <pc:sldMk cId="2779853911" sldId="273"/>
            <ac:spMk id="10" creationId="{48DFD55B-1CBF-B5CE-6C28-C36890E5AA12}"/>
          </ac:spMkLst>
        </pc:spChg>
        <pc:spChg chg="add del mod">
          <ac:chgData name="Fanmiao Kong" userId="a5330baf-0b4f-4b08-b191-331ddc574492" providerId="ADAL" clId="{0313B7B5-A49C-420C-AF08-F98724BE39E3}" dt="2022-07-27T06:05:35.547" v="5448" actId="478"/>
          <ac:spMkLst>
            <pc:docMk/>
            <pc:sldMk cId="2779853911" sldId="273"/>
            <ac:spMk id="11" creationId="{3FDFBDDE-518B-A165-07FE-C23EFE7A3D3C}"/>
          </ac:spMkLst>
        </pc:spChg>
        <pc:spChg chg="add mod">
          <ac:chgData name="Fanmiao Kong" userId="a5330baf-0b4f-4b08-b191-331ddc574492" providerId="ADAL" clId="{0313B7B5-A49C-420C-AF08-F98724BE39E3}" dt="2022-07-27T06:04:39.344" v="5431" actId="1076"/>
          <ac:spMkLst>
            <pc:docMk/>
            <pc:sldMk cId="2779853911" sldId="273"/>
            <ac:spMk id="12" creationId="{56ED6C71-D2A7-DE69-FEBB-143CAEC0B773}"/>
          </ac:spMkLst>
        </pc:spChg>
        <pc:spChg chg="add mod">
          <ac:chgData name="Fanmiao Kong" userId="a5330baf-0b4f-4b08-b191-331ddc574492" providerId="ADAL" clId="{0313B7B5-A49C-420C-AF08-F98724BE39E3}" dt="2022-07-27T13:18:29.890" v="5689" actId="1036"/>
          <ac:spMkLst>
            <pc:docMk/>
            <pc:sldMk cId="2779853911" sldId="273"/>
            <ac:spMk id="13" creationId="{DD2BF479-FD87-7BB7-E002-853FFE5F98B7}"/>
          </ac:spMkLst>
        </pc:spChg>
        <pc:spChg chg="add mod">
          <ac:chgData name="Fanmiao Kong" userId="a5330baf-0b4f-4b08-b191-331ddc574492" providerId="ADAL" clId="{0313B7B5-A49C-420C-AF08-F98724BE39E3}" dt="2022-07-27T13:19:05.961" v="5745" actId="1038"/>
          <ac:spMkLst>
            <pc:docMk/>
            <pc:sldMk cId="2779853911" sldId="273"/>
            <ac:spMk id="17" creationId="{9AD5DFC9-199E-09E5-A250-E8F6CA62CA42}"/>
          </ac:spMkLst>
        </pc:spChg>
        <pc:picChg chg="mod">
          <ac:chgData name="Fanmiao Kong" userId="a5330baf-0b4f-4b08-b191-331ddc574492" providerId="ADAL" clId="{0313B7B5-A49C-420C-AF08-F98724BE39E3}" dt="2022-07-27T06:04:52.990" v="5435" actId="14100"/>
          <ac:picMkLst>
            <pc:docMk/>
            <pc:sldMk cId="2779853911" sldId="273"/>
            <ac:picMk id="5" creationId="{3096D664-5571-72EB-B8BF-276343C73273}"/>
          </ac:picMkLst>
        </pc:picChg>
        <pc:picChg chg="mod">
          <ac:chgData name="Fanmiao Kong" userId="a5330baf-0b4f-4b08-b191-331ddc574492" providerId="ADAL" clId="{0313B7B5-A49C-420C-AF08-F98724BE39E3}" dt="2022-07-27T06:05:20.829" v="5443" actId="1076"/>
          <ac:picMkLst>
            <pc:docMk/>
            <pc:sldMk cId="2779853911" sldId="273"/>
            <ac:picMk id="7" creationId="{833EB8DE-3312-BDE6-CF03-4075509FFE47}"/>
          </ac:picMkLst>
        </pc:picChg>
        <pc:picChg chg="add mod">
          <ac:chgData name="Fanmiao Kong" userId="a5330baf-0b4f-4b08-b191-331ddc574492" providerId="ADAL" clId="{0313B7B5-A49C-420C-AF08-F98724BE39E3}" dt="2022-07-27T06:05:08.239" v="5440" actId="1076"/>
          <ac:picMkLst>
            <pc:docMk/>
            <pc:sldMk cId="2779853911" sldId="273"/>
            <ac:picMk id="14" creationId="{3B2322A6-3E6C-0A75-DCCC-4BDBBD1632A2}"/>
          </ac:picMkLst>
        </pc:picChg>
        <pc:picChg chg="add mod">
          <ac:chgData name="Fanmiao Kong" userId="a5330baf-0b4f-4b08-b191-331ddc574492" providerId="ADAL" clId="{0313B7B5-A49C-420C-AF08-F98724BE39E3}" dt="2022-07-27T06:05:26.707" v="5446" actId="1076"/>
          <ac:picMkLst>
            <pc:docMk/>
            <pc:sldMk cId="2779853911" sldId="273"/>
            <ac:picMk id="15" creationId="{1A7E4A41-B56D-930C-77B9-368A3DEAE0E8}"/>
          </ac:picMkLst>
        </pc:picChg>
        <pc:picChg chg="del">
          <ac:chgData name="Fanmiao Kong" userId="a5330baf-0b4f-4b08-b191-331ddc574492" providerId="ADAL" clId="{0313B7B5-A49C-420C-AF08-F98724BE39E3}" dt="2022-07-27T06:04:55.905" v="5437" actId="478"/>
          <ac:picMkLst>
            <pc:docMk/>
            <pc:sldMk cId="2779853911" sldId="273"/>
            <ac:picMk id="16" creationId="{51191AD2-49C8-A2EF-E0D8-D70BF3F59071}"/>
          </ac:picMkLst>
        </pc:picChg>
        <pc:picChg chg="add mod">
          <ac:chgData name="Fanmiao Kong" userId="a5330baf-0b4f-4b08-b191-331ddc574492" providerId="ADAL" clId="{0313B7B5-A49C-420C-AF08-F98724BE39E3}" dt="2022-07-27T06:05:25.352" v="5445" actId="1076"/>
          <ac:picMkLst>
            <pc:docMk/>
            <pc:sldMk cId="2779853911" sldId="273"/>
            <ac:picMk id="18" creationId="{C62FC827-98C9-01C2-2D56-B078DDE5CBEB}"/>
          </ac:picMkLst>
        </pc:picChg>
      </pc:sldChg>
      <pc:sldChg chg="del">
        <pc:chgData name="Fanmiao Kong" userId="a5330baf-0b4f-4b08-b191-331ddc574492" providerId="ADAL" clId="{0313B7B5-A49C-420C-AF08-F98724BE39E3}" dt="2022-07-26T19:45:48.628" v="3" actId="47"/>
        <pc:sldMkLst>
          <pc:docMk/>
          <pc:sldMk cId="275214613" sldId="274"/>
        </pc:sldMkLst>
      </pc:sldChg>
      <pc:sldChg chg="addSp delSp modSp add mod ord modNotesTx">
        <pc:chgData name="Fanmiao Kong" userId="a5330baf-0b4f-4b08-b191-331ddc574492" providerId="ADAL" clId="{0313B7B5-A49C-420C-AF08-F98724BE39E3}" dt="2022-07-27T05:12:29.740" v="3647" actId="20577"/>
        <pc:sldMkLst>
          <pc:docMk/>
          <pc:sldMk cId="3323174422" sldId="274"/>
        </pc:sldMkLst>
        <pc:spChg chg="add del mod">
          <ac:chgData name="Fanmiao Kong" userId="a5330baf-0b4f-4b08-b191-331ddc574492" providerId="ADAL" clId="{0313B7B5-A49C-420C-AF08-F98724BE39E3}" dt="2022-07-26T23:36:03.958" v="1122" actId="478"/>
          <ac:spMkLst>
            <pc:docMk/>
            <pc:sldMk cId="3323174422" sldId="274"/>
            <ac:spMk id="2" creationId="{90541791-1576-6DBE-84F3-344A2EAD5825}"/>
          </ac:spMkLst>
        </pc:spChg>
        <pc:spChg chg="mod">
          <ac:chgData name="Fanmiao Kong" userId="a5330baf-0b4f-4b08-b191-331ddc574492" providerId="ADAL" clId="{0313B7B5-A49C-420C-AF08-F98724BE39E3}" dt="2022-07-26T23:31:40.414" v="1045" actId="20577"/>
          <ac:spMkLst>
            <pc:docMk/>
            <pc:sldMk cId="3323174422" sldId="274"/>
            <ac:spMk id="4" creationId="{EBE502D2-AE37-6DAE-2D71-3547F3CACD8B}"/>
          </ac:spMkLst>
        </pc:spChg>
        <pc:spChg chg="add del mod">
          <ac:chgData name="Fanmiao Kong" userId="a5330baf-0b4f-4b08-b191-331ddc574492" providerId="ADAL" clId="{0313B7B5-A49C-420C-AF08-F98724BE39E3}" dt="2022-07-26T23:52:23.392" v="1372" actId="478"/>
          <ac:spMkLst>
            <pc:docMk/>
            <pc:sldMk cId="3323174422" sldId="274"/>
            <ac:spMk id="5" creationId="{A63E0BFF-90A2-4489-B44C-ECD86E8345B0}"/>
          </ac:spMkLst>
        </pc:spChg>
        <pc:spChg chg="mod">
          <ac:chgData name="Fanmiao Kong" userId="a5330baf-0b4f-4b08-b191-331ddc574492" providerId="ADAL" clId="{0313B7B5-A49C-420C-AF08-F98724BE39E3}" dt="2022-07-26T23:35:50.227" v="1118" actId="404"/>
          <ac:spMkLst>
            <pc:docMk/>
            <pc:sldMk cId="3323174422" sldId="274"/>
            <ac:spMk id="8" creationId="{B8B72185-3C5F-545F-F2DF-129E3B7D118F}"/>
          </ac:spMkLst>
        </pc:spChg>
        <pc:spChg chg="mod">
          <ac:chgData name="Fanmiao Kong" userId="a5330baf-0b4f-4b08-b191-331ddc574492" providerId="ADAL" clId="{0313B7B5-A49C-420C-AF08-F98724BE39E3}" dt="2022-07-26T23:32:58.591" v="1083" actId="404"/>
          <ac:spMkLst>
            <pc:docMk/>
            <pc:sldMk cId="3323174422" sldId="274"/>
            <ac:spMk id="13" creationId="{8CE77738-84B2-DB58-3DB0-65E2FAB7041E}"/>
          </ac:spMkLst>
        </pc:spChg>
        <pc:spChg chg="mod">
          <ac:chgData name="Fanmiao Kong" userId="a5330baf-0b4f-4b08-b191-331ddc574492" providerId="ADAL" clId="{0313B7B5-A49C-420C-AF08-F98724BE39E3}" dt="2022-07-26T23:32:54.762" v="1081" actId="404"/>
          <ac:spMkLst>
            <pc:docMk/>
            <pc:sldMk cId="3323174422" sldId="274"/>
            <ac:spMk id="14" creationId="{FCAC9DBA-F1F2-325B-AC45-F6F305AFFAA9}"/>
          </ac:spMkLst>
        </pc:spChg>
        <pc:spChg chg="mod">
          <ac:chgData name="Fanmiao Kong" userId="a5330baf-0b4f-4b08-b191-331ddc574492" providerId="ADAL" clId="{0313B7B5-A49C-420C-AF08-F98724BE39E3}" dt="2022-07-26T20:30:54.070" v="236"/>
          <ac:spMkLst>
            <pc:docMk/>
            <pc:sldMk cId="3323174422" sldId="274"/>
            <ac:spMk id="19" creationId="{A488B28D-860F-BD8C-2EF9-1891B6F826F5}"/>
          </ac:spMkLst>
        </pc:spChg>
        <pc:spChg chg="add del">
          <ac:chgData name="Fanmiao Kong" userId="a5330baf-0b4f-4b08-b191-331ddc574492" providerId="ADAL" clId="{0313B7B5-A49C-420C-AF08-F98724BE39E3}" dt="2022-07-26T23:31:50.504" v="1047" actId="22"/>
          <ac:spMkLst>
            <pc:docMk/>
            <pc:sldMk cId="3323174422" sldId="274"/>
            <ac:spMk id="21" creationId="{D978A77C-79D9-F4A3-4240-A567C710EF9D}"/>
          </ac:spMkLst>
        </pc:spChg>
        <pc:spChg chg="add mod">
          <ac:chgData name="Fanmiao Kong" userId="a5330baf-0b4f-4b08-b191-331ddc574492" providerId="ADAL" clId="{0313B7B5-A49C-420C-AF08-F98724BE39E3}" dt="2022-07-26T23:32:17.969" v="1077" actId="20577"/>
          <ac:spMkLst>
            <pc:docMk/>
            <pc:sldMk cId="3323174422" sldId="274"/>
            <ac:spMk id="22" creationId="{C66D2409-1DE1-88D7-3B8A-7A1E4A126505}"/>
          </ac:spMkLst>
        </pc:spChg>
        <pc:spChg chg="add del mod">
          <ac:chgData name="Fanmiao Kong" userId="a5330baf-0b4f-4b08-b191-331ddc574492" providerId="ADAL" clId="{0313B7B5-A49C-420C-AF08-F98724BE39E3}" dt="2022-07-26T23:40:18.001" v="1211" actId="478"/>
          <ac:spMkLst>
            <pc:docMk/>
            <pc:sldMk cId="3323174422" sldId="274"/>
            <ac:spMk id="24" creationId="{B960E258-39B3-9899-ED05-92D0034A3BED}"/>
          </ac:spMkLst>
        </pc:spChg>
        <pc:spChg chg="add del mod">
          <ac:chgData name="Fanmiao Kong" userId="a5330baf-0b4f-4b08-b191-331ddc574492" providerId="ADAL" clId="{0313B7B5-A49C-420C-AF08-F98724BE39E3}" dt="2022-07-26T23:40:18.001" v="1211" actId="478"/>
          <ac:spMkLst>
            <pc:docMk/>
            <pc:sldMk cId="3323174422" sldId="274"/>
            <ac:spMk id="25" creationId="{5AD9005F-6EEC-19EF-BAA2-ACE2426B40F1}"/>
          </ac:spMkLst>
        </pc:spChg>
        <pc:spChg chg="mod">
          <ac:chgData name="Fanmiao Kong" userId="a5330baf-0b4f-4b08-b191-331ddc574492" providerId="ADAL" clId="{0313B7B5-A49C-420C-AF08-F98724BE39E3}" dt="2022-07-26T23:44:30.517" v="1290" actId="1076"/>
          <ac:spMkLst>
            <pc:docMk/>
            <pc:sldMk cId="3323174422" sldId="274"/>
            <ac:spMk id="26" creationId="{CAB42C39-98B0-1C9D-FB4C-26F2F82A9798}"/>
          </ac:spMkLst>
        </pc:spChg>
        <pc:spChg chg="add del mod">
          <ac:chgData name="Fanmiao Kong" userId="a5330baf-0b4f-4b08-b191-331ddc574492" providerId="ADAL" clId="{0313B7B5-A49C-420C-AF08-F98724BE39E3}" dt="2022-07-26T23:40:18.001" v="1211" actId="478"/>
          <ac:spMkLst>
            <pc:docMk/>
            <pc:sldMk cId="3323174422" sldId="274"/>
            <ac:spMk id="27" creationId="{4B3EDD4E-529A-94C6-E6D1-57DE637EF2C6}"/>
          </ac:spMkLst>
        </pc:spChg>
        <pc:spChg chg="add del mod">
          <ac:chgData name="Fanmiao Kong" userId="a5330baf-0b4f-4b08-b191-331ddc574492" providerId="ADAL" clId="{0313B7B5-A49C-420C-AF08-F98724BE39E3}" dt="2022-07-26T23:40:18.001" v="1211" actId="478"/>
          <ac:spMkLst>
            <pc:docMk/>
            <pc:sldMk cId="3323174422" sldId="274"/>
            <ac:spMk id="28" creationId="{0EA8B6F9-6461-A49D-41F0-E5E9A73D4C16}"/>
          </ac:spMkLst>
        </pc:spChg>
        <pc:spChg chg="mod">
          <ac:chgData name="Fanmiao Kong" userId="a5330baf-0b4f-4b08-b191-331ddc574492" providerId="ADAL" clId="{0313B7B5-A49C-420C-AF08-F98724BE39E3}" dt="2022-07-26T23:41:15.983" v="1221" actId="1038"/>
          <ac:spMkLst>
            <pc:docMk/>
            <pc:sldMk cId="3323174422" sldId="274"/>
            <ac:spMk id="30" creationId="{4E7F100F-D110-8892-CD98-545DB980EE2A}"/>
          </ac:spMkLst>
        </pc:spChg>
        <pc:spChg chg="mod">
          <ac:chgData name="Fanmiao Kong" userId="a5330baf-0b4f-4b08-b191-331ddc574492" providerId="ADAL" clId="{0313B7B5-A49C-420C-AF08-F98724BE39E3}" dt="2022-07-26T23:41:20.710" v="1223" actId="1076"/>
          <ac:spMkLst>
            <pc:docMk/>
            <pc:sldMk cId="3323174422" sldId="274"/>
            <ac:spMk id="31" creationId="{28444361-CC28-7989-3DBC-63CEF4CEEC2B}"/>
          </ac:spMkLst>
        </pc:spChg>
        <pc:spChg chg="mod">
          <ac:chgData name="Fanmiao Kong" userId="a5330baf-0b4f-4b08-b191-331ddc574492" providerId="ADAL" clId="{0313B7B5-A49C-420C-AF08-F98724BE39E3}" dt="2022-07-26T23:41:51.062" v="1231"/>
          <ac:spMkLst>
            <pc:docMk/>
            <pc:sldMk cId="3323174422" sldId="274"/>
            <ac:spMk id="33" creationId="{1C2C009B-EC8B-185E-B3B2-D8984A6BA7A5}"/>
          </ac:spMkLst>
        </pc:spChg>
        <pc:spChg chg="mod">
          <ac:chgData name="Fanmiao Kong" userId="a5330baf-0b4f-4b08-b191-331ddc574492" providerId="ADAL" clId="{0313B7B5-A49C-420C-AF08-F98724BE39E3}" dt="2022-07-26T23:41:51.062" v="1231"/>
          <ac:spMkLst>
            <pc:docMk/>
            <pc:sldMk cId="3323174422" sldId="274"/>
            <ac:spMk id="34" creationId="{8A4FAB2D-1317-72BE-DDB6-5ECFB7F252DC}"/>
          </ac:spMkLst>
        </pc:spChg>
        <pc:spChg chg="add mod">
          <ac:chgData name="Fanmiao Kong" userId="a5330baf-0b4f-4b08-b191-331ddc574492" providerId="ADAL" clId="{0313B7B5-A49C-420C-AF08-F98724BE39E3}" dt="2022-07-26T23:44:41.946" v="1294" actId="1076"/>
          <ac:spMkLst>
            <pc:docMk/>
            <pc:sldMk cId="3323174422" sldId="274"/>
            <ac:spMk id="35" creationId="{C99DC34C-240F-A26A-5DD2-E59900B60506}"/>
          </ac:spMkLst>
        </pc:spChg>
        <pc:spChg chg="add mod">
          <ac:chgData name="Fanmiao Kong" userId="a5330baf-0b4f-4b08-b191-331ddc574492" providerId="ADAL" clId="{0313B7B5-A49C-420C-AF08-F98724BE39E3}" dt="2022-07-27T04:26:19.485" v="2483" actId="20577"/>
          <ac:spMkLst>
            <pc:docMk/>
            <pc:sldMk cId="3323174422" sldId="274"/>
            <ac:spMk id="36" creationId="{5508F798-44A3-2155-1197-80C6753A04BB}"/>
          </ac:spMkLst>
        </pc:spChg>
        <pc:spChg chg="add mod">
          <ac:chgData name="Fanmiao Kong" userId="a5330baf-0b4f-4b08-b191-331ddc574492" providerId="ADAL" clId="{0313B7B5-A49C-420C-AF08-F98724BE39E3}" dt="2022-07-26T23:50:40.644" v="1358"/>
          <ac:spMkLst>
            <pc:docMk/>
            <pc:sldMk cId="3323174422" sldId="274"/>
            <ac:spMk id="37" creationId="{54E81F50-3D52-D20C-A702-BABF1203ECDC}"/>
          </ac:spMkLst>
        </pc:spChg>
        <pc:spChg chg="add mod">
          <ac:chgData name="Fanmiao Kong" userId="a5330baf-0b4f-4b08-b191-331ddc574492" providerId="ADAL" clId="{0313B7B5-A49C-420C-AF08-F98724BE39E3}" dt="2022-07-26T23:52:28.437" v="1373"/>
          <ac:spMkLst>
            <pc:docMk/>
            <pc:sldMk cId="3323174422" sldId="274"/>
            <ac:spMk id="38" creationId="{D2576085-8DB8-A20F-1C02-9601C73B9060}"/>
          </ac:spMkLst>
        </pc:spChg>
        <pc:spChg chg="del mod">
          <ac:chgData name="Fanmiao Kong" userId="a5330baf-0b4f-4b08-b191-331ddc574492" providerId="ADAL" clId="{0313B7B5-A49C-420C-AF08-F98724BE39E3}" dt="2022-07-26T19:52:28.902" v="163" actId="478"/>
          <ac:spMkLst>
            <pc:docMk/>
            <pc:sldMk cId="3323174422" sldId="274"/>
            <ac:spMk id="43" creationId="{4F44AAE6-D475-0B31-BB00-6167F5881AC0}"/>
          </ac:spMkLst>
        </pc:spChg>
        <pc:spChg chg="mod">
          <ac:chgData name="Fanmiao Kong" userId="a5330baf-0b4f-4b08-b191-331ddc574492" providerId="ADAL" clId="{0313B7B5-A49C-420C-AF08-F98724BE39E3}" dt="2022-07-26T23:50:57.710" v="1360" actId="20577"/>
          <ac:spMkLst>
            <pc:docMk/>
            <pc:sldMk cId="3323174422" sldId="274"/>
            <ac:spMk id="54" creationId="{101DC6EA-E667-AC19-582C-FB64BC6CB609}"/>
          </ac:spMkLst>
        </pc:spChg>
        <pc:grpChg chg="add mod">
          <ac:chgData name="Fanmiao Kong" userId="a5330baf-0b4f-4b08-b191-331ddc574492" providerId="ADAL" clId="{0313B7B5-A49C-420C-AF08-F98724BE39E3}" dt="2022-07-26T23:35:59.353" v="1120" actId="1076"/>
          <ac:grpSpMkLst>
            <pc:docMk/>
            <pc:sldMk cId="3323174422" sldId="274"/>
            <ac:grpSpMk id="6" creationId="{DAFC8CB4-D177-CD94-A81E-71B5DA356B01}"/>
          </ac:grpSpMkLst>
        </pc:grpChg>
        <pc:grpChg chg="mod">
          <ac:chgData name="Fanmiao Kong" userId="a5330baf-0b4f-4b08-b191-331ddc574492" providerId="ADAL" clId="{0313B7B5-A49C-420C-AF08-F98724BE39E3}" dt="2022-07-26T19:50:53.609" v="146"/>
          <ac:grpSpMkLst>
            <pc:docMk/>
            <pc:sldMk cId="3323174422" sldId="274"/>
            <ac:grpSpMk id="7" creationId="{8950CB33-F438-1B7A-ADAD-C3C912269ADD}"/>
          </ac:grpSpMkLst>
        </pc:grpChg>
        <pc:grpChg chg="add mod">
          <ac:chgData name="Fanmiao Kong" userId="a5330baf-0b4f-4b08-b191-331ddc574492" providerId="ADAL" clId="{0313B7B5-A49C-420C-AF08-F98724BE39E3}" dt="2022-07-26T23:35:38.654" v="1116" actId="1076"/>
          <ac:grpSpMkLst>
            <pc:docMk/>
            <pc:sldMk cId="3323174422" sldId="274"/>
            <ac:grpSpMk id="12" creationId="{5A5DA354-9895-2E22-3F0F-A267218DED8E}"/>
          </ac:grpSpMkLst>
        </pc:grpChg>
        <pc:grpChg chg="mod">
          <ac:chgData name="Fanmiao Kong" userId="a5330baf-0b4f-4b08-b191-331ddc574492" providerId="ADAL" clId="{0313B7B5-A49C-420C-AF08-F98724BE39E3}" dt="2022-07-26T20:30:54.070" v="236"/>
          <ac:grpSpMkLst>
            <pc:docMk/>
            <pc:sldMk cId="3323174422" sldId="274"/>
            <ac:grpSpMk id="16" creationId="{9C4414DA-038C-88F0-F7EC-DA80BDB33E1C}"/>
          </ac:grpSpMkLst>
        </pc:grpChg>
        <pc:grpChg chg="add mod">
          <ac:chgData name="Fanmiao Kong" userId="a5330baf-0b4f-4b08-b191-331ddc574492" providerId="ADAL" clId="{0313B7B5-A49C-420C-AF08-F98724BE39E3}" dt="2022-07-26T23:42:02.376" v="1234" actId="1076"/>
          <ac:grpSpMkLst>
            <pc:docMk/>
            <pc:sldMk cId="3323174422" sldId="274"/>
            <ac:grpSpMk id="29" creationId="{785931E9-8197-2F30-8DBC-C5B3A0702EE1}"/>
          </ac:grpSpMkLst>
        </pc:grpChg>
        <pc:grpChg chg="add mod">
          <ac:chgData name="Fanmiao Kong" userId="a5330baf-0b4f-4b08-b191-331ddc574492" providerId="ADAL" clId="{0313B7B5-A49C-420C-AF08-F98724BE39E3}" dt="2022-07-26T23:44:39.285" v="1293" actId="1076"/>
          <ac:grpSpMkLst>
            <pc:docMk/>
            <pc:sldMk cId="3323174422" sldId="274"/>
            <ac:grpSpMk id="32" creationId="{98D011DD-C633-149B-C64D-989C00C2822B}"/>
          </ac:grpSpMkLst>
        </pc:grpChg>
        <pc:picChg chg="mod">
          <ac:chgData name="Fanmiao Kong" userId="a5330baf-0b4f-4b08-b191-331ddc574492" providerId="ADAL" clId="{0313B7B5-A49C-420C-AF08-F98724BE39E3}" dt="2022-07-26T19:50:53.609" v="146"/>
          <ac:picMkLst>
            <pc:docMk/>
            <pc:sldMk cId="3323174422" sldId="274"/>
            <ac:picMk id="9" creationId="{2DD97071-2223-03AC-708B-DBF665489DCC}"/>
          </ac:picMkLst>
        </pc:picChg>
        <pc:picChg chg="mod">
          <ac:chgData name="Fanmiao Kong" userId="a5330baf-0b4f-4b08-b191-331ddc574492" providerId="ADAL" clId="{0313B7B5-A49C-420C-AF08-F98724BE39E3}" dt="2022-07-26T19:50:53.609" v="146"/>
          <ac:picMkLst>
            <pc:docMk/>
            <pc:sldMk cId="3323174422" sldId="274"/>
            <ac:picMk id="10" creationId="{1892D366-1E76-71EA-C0EF-4B19BBD05E91}"/>
          </ac:picMkLst>
        </pc:picChg>
        <pc:picChg chg="mod">
          <ac:chgData name="Fanmiao Kong" userId="a5330baf-0b4f-4b08-b191-331ddc574492" providerId="ADAL" clId="{0313B7B5-A49C-420C-AF08-F98724BE39E3}" dt="2022-07-26T20:30:54.070" v="236"/>
          <ac:picMkLst>
            <pc:docMk/>
            <pc:sldMk cId="3323174422" sldId="274"/>
            <ac:picMk id="15" creationId="{615E83F0-1E32-F3EE-F781-2952CC1EF95F}"/>
          </ac:picMkLst>
        </pc:picChg>
        <pc:picChg chg="mod">
          <ac:chgData name="Fanmiao Kong" userId="a5330baf-0b4f-4b08-b191-331ddc574492" providerId="ADAL" clId="{0313B7B5-A49C-420C-AF08-F98724BE39E3}" dt="2022-07-26T20:30:54.070" v="236"/>
          <ac:picMkLst>
            <pc:docMk/>
            <pc:sldMk cId="3323174422" sldId="274"/>
            <ac:picMk id="17" creationId="{CBB72E63-FBA4-3B2A-CC88-E6F9E41CD016}"/>
          </ac:picMkLst>
        </pc:picChg>
        <pc:picChg chg="mod">
          <ac:chgData name="Fanmiao Kong" userId="a5330baf-0b4f-4b08-b191-331ddc574492" providerId="ADAL" clId="{0313B7B5-A49C-420C-AF08-F98724BE39E3}" dt="2022-07-26T20:30:54.070" v="236"/>
          <ac:picMkLst>
            <pc:docMk/>
            <pc:sldMk cId="3323174422" sldId="274"/>
            <ac:picMk id="18" creationId="{DFE0DB01-783F-9B0A-F63A-9C1AF1E96C67}"/>
          </ac:picMkLst>
        </pc:picChg>
      </pc:sldChg>
      <pc:sldChg chg="del">
        <pc:chgData name="Fanmiao Kong" userId="a5330baf-0b4f-4b08-b191-331ddc574492" providerId="ADAL" clId="{0313B7B5-A49C-420C-AF08-F98724BE39E3}" dt="2022-07-26T19:45:50.223" v="10" actId="47"/>
        <pc:sldMkLst>
          <pc:docMk/>
          <pc:sldMk cId="551261931" sldId="275"/>
        </pc:sldMkLst>
      </pc:sldChg>
      <pc:sldChg chg="addSp delSp modSp add mod">
        <pc:chgData name="Fanmiao Kong" userId="a5330baf-0b4f-4b08-b191-331ddc574492" providerId="ADAL" clId="{0313B7B5-A49C-420C-AF08-F98724BE39E3}" dt="2022-07-27T05:30:26.693" v="5126" actId="20577"/>
        <pc:sldMkLst>
          <pc:docMk/>
          <pc:sldMk cId="2562748997" sldId="275"/>
        </pc:sldMkLst>
        <pc:spChg chg="del">
          <ac:chgData name="Fanmiao Kong" userId="a5330baf-0b4f-4b08-b191-331ddc574492" providerId="ADAL" clId="{0313B7B5-A49C-420C-AF08-F98724BE39E3}" dt="2022-07-26T20:26:05.048" v="172" actId="478"/>
          <ac:spMkLst>
            <pc:docMk/>
            <pc:sldMk cId="2562748997" sldId="275"/>
            <ac:spMk id="2" creationId="{90541791-1576-6DBE-84F3-344A2EAD5825}"/>
          </ac:spMkLst>
        </pc:spChg>
        <pc:spChg chg="mod">
          <ac:chgData name="Fanmiao Kong" userId="a5330baf-0b4f-4b08-b191-331ddc574492" providerId="ADAL" clId="{0313B7B5-A49C-420C-AF08-F98724BE39E3}" dt="2022-07-27T04:04:08.752" v="1868" actId="20577"/>
          <ac:spMkLst>
            <pc:docMk/>
            <pc:sldMk cId="2562748997" sldId="275"/>
            <ac:spMk id="4" creationId="{EBE502D2-AE37-6DAE-2D71-3547F3CACD8B}"/>
          </ac:spMkLst>
        </pc:spChg>
        <pc:spChg chg="add mod">
          <ac:chgData name="Fanmiao Kong" userId="a5330baf-0b4f-4b08-b191-331ddc574492" providerId="ADAL" clId="{0313B7B5-A49C-420C-AF08-F98724BE39E3}" dt="2022-07-27T05:30:26.693" v="5126" actId="20577"/>
          <ac:spMkLst>
            <pc:docMk/>
            <pc:sldMk cId="2562748997" sldId="275"/>
            <ac:spMk id="12" creationId="{5AD58CA5-D87A-265A-FB68-120DD210EA10}"/>
          </ac:spMkLst>
        </pc:spChg>
        <pc:spChg chg="add mod">
          <ac:chgData name="Fanmiao Kong" userId="a5330baf-0b4f-4b08-b191-331ddc574492" providerId="ADAL" clId="{0313B7B5-A49C-420C-AF08-F98724BE39E3}" dt="2022-07-27T05:30:18.177" v="5115" actId="20577"/>
          <ac:spMkLst>
            <pc:docMk/>
            <pc:sldMk cId="2562748997" sldId="275"/>
            <ac:spMk id="16" creationId="{488A8E0D-66EB-D679-954C-BE7A7F5466A8}"/>
          </ac:spMkLst>
        </pc:spChg>
        <pc:spChg chg="add mod">
          <ac:chgData name="Fanmiao Kong" userId="a5330baf-0b4f-4b08-b191-331ddc574492" providerId="ADAL" clId="{0313B7B5-A49C-420C-AF08-F98724BE39E3}" dt="2022-07-27T05:30:20.500" v="5116" actId="20577"/>
          <ac:spMkLst>
            <pc:docMk/>
            <pc:sldMk cId="2562748997" sldId="275"/>
            <ac:spMk id="19" creationId="{05209484-DDE0-C3DA-8B20-D050E075A8DF}"/>
          </ac:spMkLst>
        </pc:spChg>
        <pc:spChg chg="del">
          <ac:chgData name="Fanmiao Kong" userId="a5330baf-0b4f-4b08-b191-331ddc574492" providerId="ADAL" clId="{0313B7B5-A49C-420C-AF08-F98724BE39E3}" dt="2022-07-26T20:26:34.863" v="184" actId="478"/>
          <ac:spMkLst>
            <pc:docMk/>
            <pc:sldMk cId="2562748997" sldId="275"/>
            <ac:spMk id="26" creationId="{CAB42C39-98B0-1C9D-FB4C-26F2F82A9798}"/>
          </ac:spMkLst>
        </pc:spChg>
        <pc:spChg chg="mod">
          <ac:chgData name="Fanmiao Kong" userId="a5330baf-0b4f-4b08-b191-331ddc574492" providerId="ADAL" clId="{0313B7B5-A49C-420C-AF08-F98724BE39E3}" dt="2022-07-27T04:05:34.592" v="1897" actId="20577"/>
          <ac:spMkLst>
            <pc:docMk/>
            <pc:sldMk cId="2562748997" sldId="275"/>
            <ac:spMk id="54" creationId="{101DC6EA-E667-AC19-582C-FB64BC6CB609}"/>
          </ac:spMkLst>
        </pc:spChg>
        <pc:grpChg chg="del">
          <ac:chgData name="Fanmiao Kong" userId="a5330baf-0b4f-4b08-b191-331ddc574492" providerId="ADAL" clId="{0313B7B5-A49C-420C-AF08-F98724BE39E3}" dt="2022-07-26T20:26:04.245" v="171" actId="478"/>
          <ac:grpSpMkLst>
            <pc:docMk/>
            <pc:sldMk cId="2562748997" sldId="275"/>
            <ac:grpSpMk id="6" creationId="{DAFC8CB4-D177-CD94-A81E-71B5DA356B01}"/>
          </ac:grpSpMkLst>
        </pc:grpChg>
        <pc:graphicFrameChg chg="add del mod modGraphic">
          <ac:chgData name="Fanmiao Kong" userId="a5330baf-0b4f-4b08-b191-331ddc574492" providerId="ADAL" clId="{0313B7B5-A49C-420C-AF08-F98724BE39E3}" dt="2022-07-27T00:14:12.639" v="1818" actId="478"/>
          <ac:graphicFrameMkLst>
            <pc:docMk/>
            <pc:sldMk cId="2562748997" sldId="275"/>
            <ac:graphicFrameMk id="13" creationId="{948816C4-08C8-EC06-E5A4-6B3713F8D1B9}"/>
          </ac:graphicFrameMkLst>
        </pc:graphicFrameChg>
        <pc:picChg chg="add mod">
          <ac:chgData name="Fanmiao Kong" userId="a5330baf-0b4f-4b08-b191-331ddc574492" providerId="ADAL" clId="{0313B7B5-A49C-420C-AF08-F98724BE39E3}" dt="2022-07-27T04:14:13.589" v="2338" actId="1036"/>
          <ac:picMkLst>
            <pc:docMk/>
            <pc:sldMk cId="2562748997" sldId="275"/>
            <ac:picMk id="5" creationId="{82031AF1-F461-E3B1-9781-0D2C902E02C5}"/>
          </ac:picMkLst>
        </pc:picChg>
        <pc:picChg chg="add del mod">
          <ac:chgData name="Fanmiao Kong" userId="a5330baf-0b4f-4b08-b191-331ddc574492" providerId="ADAL" clId="{0313B7B5-A49C-420C-AF08-F98724BE39E3}" dt="2022-07-27T00:14:09.371" v="1816" actId="478"/>
          <ac:picMkLst>
            <pc:docMk/>
            <pc:sldMk cId="2562748997" sldId="275"/>
            <ac:picMk id="11" creationId="{82940708-1F95-C0AA-54F7-F07CD2C52274}"/>
          </ac:picMkLst>
        </pc:picChg>
        <pc:picChg chg="add mod">
          <ac:chgData name="Fanmiao Kong" userId="a5330baf-0b4f-4b08-b191-331ddc574492" providerId="ADAL" clId="{0313B7B5-A49C-420C-AF08-F98724BE39E3}" dt="2022-07-27T04:14:13.589" v="2338" actId="1036"/>
          <ac:picMkLst>
            <pc:docMk/>
            <pc:sldMk cId="2562748997" sldId="275"/>
            <ac:picMk id="15" creationId="{660D23C5-E624-C95E-7F33-7AD748831E93}"/>
          </ac:picMkLst>
        </pc:picChg>
      </pc:sldChg>
      <pc:sldChg chg="addSp delSp modSp add del mod">
        <pc:chgData name="Fanmiao Kong" userId="a5330baf-0b4f-4b08-b191-331ddc574492" providerId="ADAL" clId="{0313B7B5-A49C-420C-AF08-F98724BE39E3}" dt="2022-07-27T04:34:01.614" v="2501" actId="47"/>
        <pc:sldMkLst>
          <pc:docMk/>
          <pc:sldMk cId="325875410" sldId="276"/>
        </pc:sldMkLst>
        <pc:spChg chg="mod">
          <ac:chgData name="Fanmiao Kong" userId="a5330baf-0b4f-4b08-b191-331ddc574492" providerId="ADAL" clId="{0313B7B5-A49C-420C-AF08-F98724BE39E3}" dt="2022-07-26T20:27:54.616" v="204" actId="20577"/>
          <ac:spMkLst>
            <pc:docMk/>
            <pc:sldMk cId="325875410" sldId="276"/>
            <ac:spMk id="4" creationId="{EBE502D2-AE37-6DAE-2D71-3547F3CACD8B}"/>
          </ac:spMkLst>
        </pc:spChg>
        <pc:spChg chg="del">
          <ac:chgData name="Fanmiao Kong" userId="a5330baf-0b4f-4b08-b191-331ddc574492" providerId="ADAL" clId="{0313B7B5-A49C-420C-AF08-F98724BE39E3}" dt="2022-07-26T20:27:39.164" v="189" actId="478"/>
          <ac:spMkLst>
            <pc:docMk/>
            <pc:sldMk cId="325875410" sldId="276"/>
            <ac:spMk id="12" creationId="{5AD58CA5-D87A-265A-FB68-120DD210EA10}"/>
          </ac:spMkLst>
        </pc:spChg>
        <pc:graphicFrameChg chg="del modGraphic">
          <ac:chgData name="Fanmiao Kong" userId="a5330baf-0b4f-4b08-b191-331ddc574492" providerId="ADAL" clId="{0313B7B5-A49C-420C-AF08-F98724BE39E3}" dt="2022-07-26T20:27:37.214" v="188" actId="478"/>
          <ac:graphicFrameMkLst>
            <pc:docMk/>
            <pc:sldMk cId="325875410" sldId="276"/>
            <ac:graphicFrameMk id="13" creationId="{948816C4-08C8-EC06-E5A4-6B3713F8D1B9}"/>
          </ac:graphicFrameMkLst>
        </pc:graphicFrameChg>
        <pc:picChg chg="add del mod">
          <ac:chgData name="Fanmiao Kong" userId="a5330baf-0b4f-4b08-b191-331ddc574492" providerId="ADAL" clId="{0313B7B5-A49C-420C-AF08-F98724BE39E3}" dt="2022-07-27T04:18:29.106" v="2452" actId="478"/>
          <ac:picMkLst>
            <pc:docMk/>
            <pc:sldMk cId="325875410" sldId="276"/>
            <ac:picMk id="7" creationId="{FAB098D9-2CEA-A611-2AC4-C6CB85B47A3B}"/>
          </ac:picMkLst>
        </pc:picChg>
        <pc:picChg chg="add mod">
          <ac:chgData name="Fanmiao Kong" userId="a5330baf-0b4f-4b08-b191-331ddc574492" providerId="ADAL" clId="{0313B7B5-A49C-420C-AF08-F98724BE39E3}" dt="2022-07-27T04:18:33.896" v="2455" actId="1076"/>
          <ac:picMkLst>
            <pc:docMk/>
            <pc:sldMk cId="325875410" sldId="276"/>
            <ac:picMk id="8" creationId="{36180671-3B19-E3E9-BC63-6CAF96BE2F99}"/>
          </ac:picMkLst>
        </pc:picChg>
        <pc:picChg chg="del">
          <ac:chgData name="Fanmiao Kong" userId="a5330baf-0b4f-4b08-b191-331ddc574492" providerId="ADAL" clId="{0313B7B5-A49C-420C-AF08-F98724BE39E3}" dt="2022-07-26T20:27:34.394" v="186" actId="478"/>
          <ac:picMkLst>
            <pc:docMk/>
            <pc:sldMk cId="325875410" sldId="276"/>
            <ac:picMk id="11" creationId="{82940708-1F95-C0AA-54F7-F07CD2C52274}"/>
          </ac:picMkLst>
        </pc:picChg>
      </pc:sldChg>
      <pc:sldChg chg="del">
        <pc:chgData name="Fanmiao Kong" userId="a5330baf-0b4f-4b08-b191-331ddc574492" providerId="ADAL" clId="{0313B7B5-A49C-420C-AF08-F98724BE39E3}" dt="2022-07-26T19:45:50.064" v="9" actId="47"/>
        <pc:sldMkLst>
          <pc:docMk/>
          <pc:sldMk cId="1504494530" sldId="276"/>
        </pc:sldMkLst>
      </pc:sldChg>
      <pc:sldChg chg="addSp delSp modSp add mod ord modNotesTx">
        <pc:chgData name="Fanmiao Kong" userId="a5330baf-0b4f-4b08-b191-331ddc574492" providerId="ADAL" clId="{0313B7B5-A49C-420C-AF08-F98724BE39E3}" dt="2022-07-27T14:15:15.513" v="5881" actId="20577"/>
        <pc:sldMkLst>
          <pc:docMk/>
          <pc:sldMk cId="1219618162" sldId="277"/>
        </pc:sldMkLst>
        <pc:spChg chg="mod">
          <ac:chgData name="Fanmiao Kong" userId="a5330baf-0b4f-4b08-b191-331ddc574492" providerId="ADAL" clId="{0313B7B5-A49C-420C-AF08-F98724BE39E3}" dt="2022-07-26T23:53:48.745" v="1445" actId="20577"/>
          <ac:spMkLst>
            <pc:docMk/>
            <pc:sldMk cId="1219618162" sldId="277"/>
            <ac:spMk id="4" creationId="{EBE502D2-AE37-6DAE-2D71-3547F3CACD8B}"/>
          </ac:spMkLst>
        </pc:spChg>
        <pc:spChg chg="add del mod">
          <ac:chgData name="Fanmiao Kong" userId="a5330baf-0b4f-4b08-b191-331ddc574492" providerId="ADAL" clId="{0313B7B5-A49C-420C-AF08-F98724BE39E3}" dt="2022-07-27T13:48:07.778" v="5756" actId="478"/>
          <ac:spMkLst>
            <pc:docMk/>
            <pc:sldMk cId="1219618162" sldId="277"/>
            <ac:spMk id="12" creationId="{655F22B6-E707-0291-CE11-8DC8A768EB44}"/>
          </ac:spMkLst>
        </pc:spChg>
        <pc:spChg chg="add del mod">
          <ac:chgData name="Fanmiao Kong" userId="a5330baf-0b4f-4b08-b191-331ddc574492" providerId="ADAL" clId="{0313B7B5-A49C-420C-AF08-F98724BE39E3}" dt="2022-07-27T13:48:06.866" v="5754"/>
          <ac:spMkLst>
            <pc:docMk/>
            <pc:sldMk cId="1219618162" sldId="277"/>
            <ac:spMk id="13" creationId="{EAB02CE3-58C0-EDF9-E37C-27680CF727A8}"/>
          </ac:spMkLst>
        </pc:spChg>
        <pc:spChg chg="mod">
          <ac:chgData name="Fanmiao Kong" userId="a5330baf-0b4f-4b08-b191-331ddc574492" providerId="ADAL" clId="{0313B7B5-A49C-420C-AF08-F98724BE39E3}" dt="2022-07-26T23:59:42.186" v="1559" actId="20577"/>
          <ac:spMkLst>
            <pc:docMk/>
            <pc:sldMk cId="1219618162" sldId="277"/>
            <ac:spMk id="54" creationId="{101DC6EA-E667-AC19-582C-FB64BC6CB609}"/>
          </ac:spMkLst>
        </pc:spChg>
        <pc:graphicFrameChg chg="add mod modGraphic">
          <ac:chgData name="Fanmiao Kong" userId="a5330baf-0b4f-4b08-b191-331ddc574492" providerId="ADAL" clId="{0313B7B5-A49C-420C-AF08-F98724BE39E3}" dt="2022-07-27T13:48:07.277" v="5755" actId="1076"/>
          <ac:graphicFrameMkLst>
            <pc:docMk/>
            <pc:sldMk cId="1219618162" sldId="277"/>
            <ac:graphicFrameMk id="10" creationId="{168DA228-D71D-D6B3-02B2-C3A93F91C757}"/>
          </ac:graphicFrameMkLst>
        </pc:graphicFrameChg>
        <pc:picChg chg="add mod">
          <ac:chgData name="Fanmiao Kong" userId="a5330baf-0b4f-4b08-b191-331ddc574492" providerId="ADAL" clId="{0313B7B5-A49C-420C-AF08-F98724BE39E3}" dt="2022-07-26T23:56:07.476" v="1474" actId="14100"/>
          <ac:picMkLst>
            <pc:docMk/>
            <pc:sldMk cId="1219618162" sldId="277"/>
            <ac:picMk id="6" creationId="{5C46B04A-06F9-6497-6ABD-52D17BB98B50}"/>
          </ac:picMkLst>
        </pc:picChg>
        <pc:picChg chg="del">
          <ac:chgData name="Fanmiao Kong" userId="a5330baf-0b4f-4b08-b191-331ddc574492" providerId="ADAL" clId="{0313B7B5-A49C-420C-AF08-F98724BE39E3}" dt="2022-07-26T20:29:09.085" v="221" actId="478"/>
          <ac:picMkLst>
            <pc:docMk/>
            <pc:sldMk cId="1219618162" sldId="277"/>
            <ac:picMk id="7" creationId="{FAB098D9-2CEA-A611-2AC4-C6CB85B47A3B}"/>
          </ac:picMkLst>
        </pc:picChg>
        <pc:picChg chg="del">
          <ac:chgData name="Fanmiao Kong" userId="a5330baf-0b4f-4b08-b191-331ddc574492" providerId="ADAL" clId="{0313B7B5-A49C-420C-AF08-F98724BE39E3}" dt="2022-07-26T20:29:08.439" v="220" actId="478"/>
          <ac:picMkLst>
            <pc:docMk/>
            <pc:sldMk cId="1219618162" sldId="277"/>
            <ac:picMk id="8" creationId="{36180671-3B19-E3E9-BC63-6CAF96BE2F99}"/>
          </ac:picMkLst>
        </pc:picChg>
        <pc:picChg chg="add del mod">
          <ac:chgData name="Fanmiao Kong" userId="a5330baf-0b4f-4b08-b191-331ddc574492" providerId="ADAL" clId="{0313B7B5-A49C-420C-AF08-F98724BE39E3}" dt="2022-07-26T23:54:36.685" v="1460" actId="478"/>
          <ac:picMkLst>
            <pc:docMk/>
            <pc:sldMk cId="1219618162" sldId="277"/>
            <ac:picMk id="9" creationId="{FBC023BC-ACB1-66D4-488F-642C1BFDE80B}"/>
          </ac:picMkLst>
        </pc:picChg>
        <pc:picChg chg="add mod">
          <ac:chgData name="Fanmiao Kong" userId="a5330baf-0b4f-4b08-b191-331ddc574492" providerId="ADAL" clId="{0313B7B5-A49C-420C-AF08-F98724BE39E3}" dt="2022-07-26T23:57:04.159" v="1488" actId="1076"/>
          <ac:picMkLst>
            <pc:docMk/>
            <pc:sldMk cId="1219618162" sldId="277"/>
            <ac:picMk id="11" creationId="{10A98BB1-0272-4214-919B-0FD8CA19468D}"/>
          </ac:picMkLst>
        </pc:picChg>
      </pc:sldChg>
      <pc:sldChg chg="del">
        <pc:chgData name="Fanmiao Kong" userId="a5330baf-0b4f-4b08-b191-331ddc574492" providerId="ADAL" clId="{0313B7B5-A49C-420C-AF08-F98724BE39E3}" dt="2022-07-26T19:45:51.424" v="15" actId="47"/>
        <pc:sldMkLst>
          <pc:docMk/>
          <pc:sldMk cId="2955141069" sldId="277"/>
        </pc:sldMkLst>
      </pc:sldChg>
      <pc:sldChg chg="del">
        <pc:chgData name="Fanmiao Kong" userId="a5330baf-0b4f-4b08-b191-331ddc574492" providerId="ADAL" clId="{0313B7B5-A49C-420C-AF08-F98724BE39E3}" dt="2022-07-26T19:45:52.028" v="17" actId="47"/>
        <pc:sldMkLst>
          <pc:docMk/>
          <pc:sldMk cId="3002083967" sldId="278"/>
        </pc:sldMkLst>
      </pc:sldChg>
      <pc:sldChg chg="addSp delSp modSp add mod ord modNotesTx">
        <pc:chgData name="Fanmiao Kong" userId="a5330baf-0b4f-4b08-b191-331ddc574492" providerId="ADAL" clId="{0313B7B5-A49C-420C-AF08-F98724BE39E3}" dt="2022-07-27T05:32:44.808" v="5211" actId="20577"/>
        <pc:sldMkLst>
          <pc:docMk/>
          <pc:sldMk cId="3846200981" sldId="278"/>
        </pc:sldMkLst>
        <pc:spChg chg="mod">
          <ac:chgData name="Fanmiao Kong" userId="a5330baf-0b4f-4b08-b191-331ddc574492" providerId="ADAL" clId="{0313B7B5-A49C-420C-AF08-F98724BE39E3}" dt="2022-07-27T00:00:29.044" v="1606" actId="20577"/>
          <ac:spMkLst>
            <pc:docMk/>
            <pc:sldMk cId="3846200981" sldId="278"/>
            <ac:spMk id="4" creationId="{EBE502D2-AE37-6DAE-2D71-3547F3CACD8B}"/>
          </ac:spMkLst>
        </pc:spChg>
        <pc:spChg chg="mod">
          <ac:chgData name="Fanmiao Kong" userId="a5330baf-0b4f-4b08-b191-331ddc574492" providerId="ADAL" clId="{0313B7B5-A49C-420C-AF08-F98724BE39E3}" dt="2022-07-27T00:04:07.485" v="1667" actId="1036"/>
          <ac:spMkLst>
            <pc:docMk/>
            <pc:sldMk cId="3846200981" sldId="278"/>
            <ac:spMk id="9" creationId="{3F16A3A2-E91C-2705-239F-F5CEFA7F7677}"/>
          </ac:spMkLst>
        </pc:spChg>
        <pc:spChg chg="mod">
          <ac:chgData name="Fanmiao Kong" userId="a5330baf-0b4f-4b08-b191-331ddc574492" providerId="ADAL" clId="{0313B7B5-A49C-420C-AF08-F98724BE39E3}" dt="2022-07-27T00:02:32.427" v="1645" actId="404"/>
          <ac:spMkLst>
            <pc:docMk/>
            <pc:sldMk cId="3846200981" sldId="278"/>
            <ac:spMk id="10" creationId="{7C2EEE60-8768-F623-215B-6A66C6672F22}"/>
          </ac:spMkLst>
        </pc:spChg>
        <pc:spChg chg="mod">
          <ac:chgData name="Fanmiao Kong" userId="a5330baf-0b4f-4b08-b191-331ddc574492" providerId="ADAL" clId="{0313B7B5-A49C-420C-AF08-F98724BE39E3}" dt="2022-07-27T00:02:28.491" v="1644" actId="404"/>
          <ac:spMkLst>
            <pc:docMk/>
            <pc:sldMk cId="3846200981" sldId="278"/>
            <ac:spMk id="11" creationId="{45B89A5E-8D50-9E9D-9756-E7BF3D6052E4}"/>
          </ac:spMkLst>
        </pc:spChg>
        <pc:spChg chg="mod">
          <ac:chgData name="Fanmiao Kong" userId="a5330baf-0b4f-4b08-b191-331ddc574492" providerId="ADAL" clId="{0313B7B5-A49C-420C-AF08-F98724BE39E3}" dt="2022-07-26T21:07:52.557" v="307"/>
          <ac:spMkLst>
            <pc:docMk/>
            <pc:sldMk cId="3846200981" sldId="278"/>
            <ac:spMk id="14" creationId="{93E4AA05-2E7A-0351-16C0-FA5F0F76FC17}"/>
          </ac:spMkLst>
        </pc:spChg>
        <pc:spChg chg="mod">
          <ac:chgData name="Fanmiao Kong" userId="a5330baf-0b4f-4b08-b191-331ddc574492" providerId="ADAL" clId="{0313B7B5-A49C-420C-AF08-F98724BE39E3}" dt="2022-07-27T00:03:03.336" v="1655" actId="20577"/>
          <ac:spMkLst>
            <pc:docMk/>
            <pc:sldMk cId="3846200981" sldId="278"/>
            <ac:spMk id="54" creationId="{101DC6EA-E667-AC19-582C-FB64BC6CB609}"/>
          </ac:spMkLst>
        </pc:spChg>
        <pc:grpChg chg="add mod">
          <ac:chgData name="Fanmiao Kong" userId="a5330baf-0b4f-4b08-b191-331ddc574492" providerId="ADAL" clId="{0313B7B5-A49C-420C-AF08-F98724BE39E3}" dt="2022-07-27T00:04:21.696" v="1670" actId="1076"/>
          <ac:grpSpMkLst>
            <pc:docMk/>
            <pc:sldMk cId="3846200981" sldId="278"/>
            <ac:grpSpMk id="7" creationId="{081EA680-B45F-4F56-B977-D74904A2A111}"/>
          </ac:grpSpMkLst>
        </pc:grpChg>
        <pc:grpChg chg="mod">
          <ac:chgData name="Fanmiao Kong" userId="a5330baf-0b4f-4b08-b191-331ddc574492" providerId="ADAL" clId="{0313B7B5-A49C-420C-AF08-F98724BE39E3}" dt="2022-07-26T21:07:52.557" v="307"/>
          <ac:grpSpMkLst>
            <pc:docMk/>
            <pc:sldMk cId="3846200981" sldId="278"/>
            <ac:grpSpMk id="8" creationId="{3F6B0558-0952-8A66-9B00-F216CFA3C94C}"/>
          </ac:grpSpMkLst>
        </pc:grpChg>
        <pc:grpChg chg="mod">
          <ac:chgData name="Fanmiao Kong" userId="a5330baf-0b4f-4b08-b191-331ddc574492" providerId="ADAL" clId="{0313B7B5-A49C-420C-AF08-F98724BE39E3}" dt="2022-07-26T21:07:52.557" v="307"/>
          <ac:grpSpMkLst>
            <pc:docMk/>
            <pc:sldMk cId="3846200981" sldId="278"/>
            <ac:grpSpMk id="12" creationId="{7E2F4FDC-9BC6-7D64-B9FC-7E5CB7D24AAA}"/>
          </ac:grpSpMkLst>
        </pc:grpChg>
        <pc:picChg chg="add mod">
          <ac:chgData name="Fanmiao Kong" userId="a5330baf-0b4f-4b08-b191-331ddc574492" providerId="ADAL" clId="{0313B7B5-A49C-420C-AF08-F98724BE39E3}" dt="2022-07-27T00:04:14.569" v="1669" actId="1076"/>
          <ac:picMkLst>
            <pc:docMk/>
            <pc:sldMk cId="3846200981" sldId="278"/>
            <ac:picMk id="5" creationId="{88B71A05-686C-7AEF-F97E-4B1DE952F6E5}"/>
          </ac:picMkLst>
        </pc:picChg>
        <pc:picChg chg="add del mod">
          <ac:chgData name="Fanmiao Kong" userId="a5330baf-0b4f-4b08-b191-331ddc574492" providerId="ADAL" clId="{0313B7B5-A49C-420C-AF08-F98724BE39E3}" dt="2022-07-26T23:56:00.159" v="1471" actId="21"/>
          <ac:picMkLst>
            <pc:docMk/>
            <pc:sldMk cId="3846200981" sldId="278"/>
            <ac:picMk id="6" creationId="{DADD6ABA-A35F-9CD8-B310-8C4BC0588F0F}"/>
          </ac:picMkLst>
        </pc:picChg>
        <pc:picChg chg="mod">
          <ac:chgData name="Fanmiao Kong" userId="a5330baf-0b4f-4b08-b191-331ddc574492" providerId="ADAL" clId="{0313B7B5-A49C-420C-AF08-F98724BE39E3}" dt="2022-07-26T21:07:52.557" v="307"/>
          <ac:picMkLst>
            <pc:docMk/>
            <pc:sldMk cId="3846200981" sldId="278"/>
            <ac:picMk id="13" creationId="{C9F3C6A2-DC50-576B-0196-6BAF58B5C47E}"/>
          </ac:picMkLst>
        </pc:picChg>
        <pc:picChg chg="add mod">
          <ac:chgData name="Fanmiao Kong" userId="a5330baf-0b4f-4b08-b191-331ddc574492" providerId="ADAL" clId="{0313B7B5-A49C-420C-AF08-F98724BE39E3}" dt="2022-07-27T00:04:11.969" v="1668" actId="1076"/>
          <ac:picMkLst>
            <pc:docMk/>
            <pc:sldMk cId="3846200981" sldId="278"/>
            <ac:picMk id="15" creationId="{1EBB3F55-DB5C-0BCC-0AA5-CB1B93579C7B}"/>
          </ac:picMkLst>
        </pc:picChg>
      </pc:sldChg>
      <pc:sldChg chg="del">
        <pc:chgData name="Fanmiao Kong" userId="a5330baf-0b4f-4b08-b191-331ddc574492" providerId="ADAL" clId="{0313B7B5-A49C-420C-AF08-F98724BE39E3}" dt="2022-07-26T19:45:51.787" v="16" actId="47"/>
        <pc:sldMkLst>
          <pc:docMk/>
          <pc:sldMk cId="3452743064" sldId="279"/>
        </pc:sldMkLst>
      </pc:sldChg>
      <pc:sldChg chg="addSp delSp modSp add mod ord">
        <pc:chgData name="Fanmiao Kong" userId="a5330baf-0b4f-4b08-b191-331ddc574492" providerId="ADAL" clId="{0313B7B5-A49C-420C-AF08-F98724BE39E3}" dt="2022-07-27T06:10:10.162" v="5531" actId="478"/>
        <pc:sldMkLst>
          <pc:docMk/>
          <pc:sldMk cId="3536340183" sldId="279"/>
        </pc:sldMkLst>
        <pc:spChg chg="mod">
          <ac:chgData name="Fanmiao Kong" userId="a5330baf-0b4f-4b08-b191-331ddc574492" providerId="ADAL" clId="{0313B7B5-A49C-420C-AF08-F98724BE39E3}" dt="2022-07-27T04:34:44.450" v="2532" actId="20577"/>
          <ac:spMkLst>
            <pc:docMk/>
            <pc:sldMk cId="3536340183" sldId="279"/>
            <ac:spMk id="4" creationId="{EBE502D2-AE37-6DAE-2D71-3547F3CACD8B}"/>
          </ac:spMkLst>
        </pc:spChg>
        <pc:spChg chg="add del mod">
          <ac:chgData name="Fanmiao Kong" userId="a5330baf-0b4f-4b08-b191-331ddc574492" providerId="ADAL" clId="{0313B7B5-A49C-420C-AF08-F98724BE39E3}" dt="2022-07-27T04:36:12.292" v="2549" actId="478"/>
          <ac:spMkLst>
            <pc:docMk/>
            <pc:sldMk cId="3536340183" sldId="279"/>
            <ac:spMk id="7" creationId="{812D93E5-85AD-9539-67D9-864EC6314FB0}"/>
          </ac:spMkLst>
        </pc:spChg>
        <pc:spChg chg="add del mod">
          <ac:chgData name="Fanmiao Kong" userId="a5330baf-0b4f-4b08-b191-331ddc574492" providerId="ADAL" clId="{0313B7B5-A49C-420C-AF08-F98724BE39E3}" dt="2022-07-27T04:36:12.292" v="2549" actId="478"/>
          <ac:spMkLst>
            <pc:docMk/>
            <pc:sldMk cId="3536340183" sldId="279"/>
            <ac:spMk id="8" creationId="{0C24DF7F-F093-2320-B769-1B7DDAB41676}"/>
          </ac:spMkLst>
        </pc:spChg>
        <pc:spChg chg="add del mod">
          <ac:chgData name="Fanmiao Kong" userId="a5330baf-0b4f-4b08-b191-331ddc574492" providerId="ADAL" clId="{0313B7B5-A49C-420C-AF08-F98724BE39E3}" dt="2022-07-27T04:36:12.292" v="2549" actId="478"/>
          <ac:spMkLst>
            <pc:docMk/>
            <pc:sldMk cId="3536340183" sldId="279"/>
            <ac:spMk id="9" creationId="{66C5E657-A806-CD55-76FE-07B25EC14F60}"/>
          </ac:spMkLst>
        </pc:spChg>
        <pc:spChg chg="add del mod">
          <ac:chgData name="Fanmiao Kong" userId="a5330baf-0b4f-4b08-b191-331ddc574492" providerId="ADAL" clId="{0313B7B5-A49C-420C-AF08-F98724BE39E3}" dt="2022-07-27T06:10:10.162" v="5531" actId="478"/>
          <ac:spMkLst>
            <pc:docMk/>
            <pc:sldMk cId="3536340183" sldId="279"/>
            <ac:spMk id="10" creationId="{EC8743C3-52A1-BD0F-8E78-EFB4D187197F}"/>
          </ac:spMkLst>
        </pc:spChg>
        <pc:spChg chg="add del mod">
          <ac:chgData name="Fanmiao Kong" userId="a5330baf-0b4f-4b08-b191-331ddc574492" providerId="ADAL" clId="{0313B7B5-A49C-420C-AF08-F98724BE39E3}" dt="2022-07-27T04:37:05.745" v="2561"/>
          <ac:spMkLst>
            <pc:docMk/>
            <pc:sldMk cId="3536340183" sldId="279"/>
            <ac:spMk id="11" creationId="{24322BB7-E06E-AECD-E88B-118DD6C62E02}"/>
          </ac:spMkLst>
        </pc:spChg>
        <pc:spChg chg="add del mod">
          <ac:chgData name="Fanmiao Kong" userId="a5330baf-0b4f-4b08-b191-331ddc574492" providerId="ADAL" clId="{0313B7B5-A49C-420C-AF08-F98724BE39E3}" dt="2022-07-27T06:10:05.952" v="5529" actId="478"/>
          <ac:spMkLst>
            <pc:docMk/>
            <pc:sldMk cId="3536340183" sldId="279"/>
            <ac:spMk id="12" creationId="{976FF8D8-8943-90C8-D236-946262C35479}"/>
          </ac:spMkLst>
        </pc:spChg>
        <pc:spChg chg="add del mod">
          <ac:chgData name="Fanmiao Kong" userId="a5330baf-0b4f-4b08-b191-331ddc574492" providerId="ADAL" clId="{0313B7B5-A49C-420C-AF08-F98724BE39E3}" dt="2022-07-27T04:36:12.292" v="2549" actId="478"/>
          <ac:spMkLst>
            <pc:docMk/>
            <pc:sldMk cId="3536340183" sldId="279"/>
            <ac:spMk id="13" creationId="{03E78863-806B-9867-9185-7073F72DEB69}"/>
          </ac:spMkLst>
        </pc:spChg>
        <pc:spChg chg="add del mod">
          <ac:chgData name="Fanmiao Kong" userId="a5330baf-0b4f-4b08-b191-331ddc574492" providerId="ADAL" clId="{0313B7B5-A49C-420C-AF08-F98724BE39E3}" dt="2022-07-27T04:36:12.292" v="2549" actId="478"/>
          <ac:spMkLst>
            <pc:docMk/>
            <pc:sldMk cId="3536340183" sldId="279"/>
            <ac:spMk id="14" creationId="{15FAF0EA-5E9F-1325-27BF-C1A284E86125}"/>
          </ac:spMkLst>
        </pc:spChg>
        <pc:spChg chg="add del mod">
          <ac:chgData name="Fanmiao Kong" userId="a5330baf-0b4f-4b08-b191-331ddc574492" providerId="ADAL" clId="{0313B7B5-A49C-420C-AF08-F98724BE39E3}" dt="2022-07-27T04:36:12.292" v="2549" actId="478"/>
          <ac:spMkLst>
            <pc:docMk/>
            <pc:sldMk cId="3536340183" sldId="279"/>
            <ac:spMk id="15" creationId="{D46F8A72-4020-2403-70DF-98C695B9AC97}"/>
          </ac:spMkLst>
        </pc:spChg>
        <pc:spChg chg="add mod">
          <ac:chgData name="Fanmiao Kong" userId="a5330baf-0b4f-4b08-b191-331ddc574492" providerId="ADAL" clId="{0313B7B5-A49C-420C-AF08-F98724BE39E3}" dt="2022-07-27T04:40:00.090" v="2593" actId="20577"/>
          <ac:spMkLst>
            <pc:docMk/>
            <pc:sldMk cId="3536340183" sldId="279"/>
            <ac:spMk id="16" creationId="{90173C2C-DC11-450D-7385-CC5622119B21}"/>
          </ac:spMkLst>
        </pc:spChg>
        <pc:spChg chg="del">
          <ac:chgData name="Fanmiao Kong" userId="a5330baf-0b4f-4b08-b191-331ddc574492" providerId="ADAL" clId="{0313B7B5-A49C-420C-AF08-F98724BE39E3}" dt="2022-07-27T04:36:12.292" v="2549" actId="478"/>
          <ac:spMkLst>
            <pc:docMk/>
            <pc:sldMk cId="3536340183" sldId="279"/>
            <ac:spMk id="54" creationId="{101DC6EA-E667-AC19-582C-FB64BC6CB609}"/>
          </ac:spMkLst>
        </pc:spChg>
        <pc:grpChg chg="add mod">
          <ac:chgData name="Fanmiao Kong" userId="a5330baf-0b4f-4b08-b191-331ddc574492" providerId="ADAL" clId="{0313B7B5-A49C-420C-AF08-F98724BE39E3}" dt="2022-07-27T05:52:22.375" v="5351" actId="1035"/>
          <ac:grpSpMkLst>
            <pc:docMk/>
            <pc:sldMk cId="3536340183" sldId="279"/>
            <ac:grpSpMk id="19" creationId="{637C4291-1025-AA31-56AF-ACCBCF8F1467}"/>
          </ac:grpSpMkLst>
        </pc:grpChg>
        <pc:grpChg chg="add mod">
          <ac:chgData name="Fanmiao Kong" userId="a5330baf-0b4f-4b08-b191-331ddc574492" providerId="ADAL" clId="{0313B7B5-A49C-420C-AF08-F98724BE39E3}" dt="2022-07-27T05:52:22.375" v="5351" actId="1035"/>
          <ac:grpSpMkLst>
            <pc:docMk/>
            <pc:sldMk cId="3536340183" sldId="279"/>
            <ac:grpSpMk id="24" creationId="{656110F3-89E8-4B60-364C-18AF6E93B0B2}"/>
          </ac:grpSpMkLst>
        </pc:grpChg>
        <pc:picChg chg="add mod">
          <ac:chgData name="Fanmiao Kong" userId="a5330baf-0b4f-4b08-b191-331ddc574492" providerId="ADAL" clId="{0313B7B5-A49C-420C-AF08-F98724BE39E3}" dt="2022-07-27T05:48:27.236" v="5250" actId="164"/>
          <ac:picMkLst>
            <pc:docMk/>
            <pc:sldMk cId="3536340183" sldId="279"/>
            <ac:picMk id="3" creationId="{12FB952F-FFA8-FE37-E21B-04E3D8FE0E2D}"/>
          </ac:picMkLst>
        </pc:picChg>
        <pc:picChg chg="add del mod">
          <ac:chgData name="Fanmiao Kong" userId="a5330baf-0b4f-4b08-b191-331ddc574492" providerId="ADAL" clId="{0313B7B5-A49C-420C-AF08-F98724BE39E3}" dt="2022-07-27T05:46:38.379" v="5222" actId="478"/>
          <ac:picMkLst>
            <pc:docMk/>
            <pc:sldMk cId="3536340183" sldId="279"/>
            <ac:picMk id="5" creationId="{92EF232B-57EA-C593-303C-4CE8182FAB66}"/>
          </ac:picMkLst>
        </pc:picChg>
        <pc:picChg chg="add del mod ord">
          <ac:chgData name="Fanmiao Kong" userId="a5330baf-0b4f-4b08-b191-331ddc574492" providerId="ADAL" clId="{0313B7B5-A49C-420C-AF08-F98724BE39E3}" dt="2022-07-27T05:48:33.811" v="5252" actId="478"/>
          <ac:picMkLst>
            <pc:docMk/>
            <pc:sldMk cId="3536340183" sldId="279"/>
            <ac:picMk id="6" creationId="{CFD8B925-756C-27AD-C208-ED69D769384A}"/>
          </ac:picMkLst>
        </pc:picChg>
        <pc:picChg chg="add mod modCrop">
          <ac:chgData name="Fanmiao Kong" userId="a5330baf-0b4f-4b08-b191-331ddc574492" providerId="ADAL" clId="{0313B7B5-A49C-420C-AF08-F98724BE39E3}" dt="2022-07-27T05:48:27.236" v="5250" actId="164"/>
          <ac:picMkLst>
            <pc:docMk/>
            <pc:sldMk cId="3536340183" sldId="279"/>
            <ac:picMk id="18" creationId="{15A13072-45AF-0642-7EAE-135D9D104CDE}"/>
          </ac:picMkLst>
        </pc:picChg>
        <pc:picChg chg="add mod">
          <ac:chgData name="Fanmiao Kong" userId="a5330baf-0b4f-4b08-b191-331ddc574492" providerId="ADAL" clId="{0313B7B5-A49C-420C-AF08-F98724BE39E3}" dt="2022-07-27T05:49:49.840" v="5273" actId="164"/>
          <ac:picMkLst>
            <pc:docMk/>
            <pc:sldMk cId="3536340183" sldId="279"/>
            <ac:picMk id="21" creationId="{4F0BBB88-8C41-966C-FDF3-85C741F1B76C}"/>
          </ac:picMkLst>
        </pc:picChg>
        <pc:picChg chg="add mod modCrop">
          <ac:chgData name="Fanmiao Kong" userId="a5330baf-0b4f-4b08-b191-331ddc574492" providerId="ADAL" clId="{0313B7B5-A49C-420C-AF08-F98724BE39E3}" dt="2022-07-27T05:49:49.840" v="5273" actId="164"/>
          <ac:picMkLst>
            <pc:docMk/>
            <pc:sldMk cId="3536340183" sldId="279"/>
            <ac:picMk id="23" creationId="{A036A473-5879-D19A-D4B3-C40F223C57BD}"/>
          </ac:picMkLst>
        </pc:picChg>
      </pc:sldChg>
      <pc:sldChg chg="add del">
        <pc:chgData name="Fanmiao Kong" userId="a5330baf-0b4f-4b08-b191-331ddc574492" providerId="ADAL" clId="{0313B7B5-A49C-420C-AF08-F98724BE39E3}" dt="2022-07-27T04:19:40.015" v="2456" actId="47"/>
        <pc:sldMkLst>
          <pc:docMk/>
          <pc:sldMk cId="886955071" sldId="280"/>
        </pc:sldMkLst>
      </pc:sldChg>
      <pc:sldChg chg="del">
        <pc:chgData name="Fanmiao Kong" userId="a5330baf-0b4f-4b08-b191-331ddc574492" providerId="ADAL" clId="{0313B7B5-A49C-420C-AF08-F98724BE39E3}" dt="2022-07-26T19:45:52.216" v="18" actId="47"/>
        <pc:sldMkLst>
          <pc:docMk/>
          <pc:sldMk cId="3817946012" sldId="280"/>
        </pc:sldMkLst>
      </pc:sldChg>
      <pc:sldChg chg="del">
        <pc:chgData name="Fanmiao Kong" userId="a5330baf-0b4f-4b08-b191-331ddc574492" providerId="ADAL" clId="{0313B7B5-A49C-420C-AF08-F98724BE39E3}" dt="2022-07-26T19:45:52.613" v="20" actId="47"/>
        <pc:sldMkLst>
          <pc:docMk/>
          <pc:sldMk cId="1493389083" sldId="281"/>
        </pc:sldMkLst>
      </pc:sldChg>
      <pc:sldChg chg="delSp modSp add del mod">
        <pc:chgData name="Fanmiao Kong" userId="a5330baf-0b4f-4b08-b191-331ddc574492" providerId="ADAL" clId="{0313B7B5-A49C-420C-AF08-F98724BE39E3}" dt="2022-07-27T00:04:55.811" v="1740" actId="47"/>
        <pc:sldMkLst>
          <pc:docMk/>
          <pc:sldMk cId="1982077471" sldId="281"/>
        </pc:sldMkLst>
        <pc:grpChg chg="del">
          <ac:chgData name="Fanmiao Kong" userId="a5330baf-0b4f-4b08-b191-331ddc574492" providerId="ADAL" clId="{0313B7B5-A49C-420C-AF08-F98724BE39E3}" dt="2022-07-26T21:08:51.432" v="329" actId="478"/>
          <ac:grpSpMkLst>
            <pc:docMk/>
            <pc:sldMk cId="1982077471" sldId="281"/>
            <ac:grpSpMk id="7" creationId="{081EA680-B45F-4F56-B977-D74904A2A111}"/>
          </ac:grpSpMkLst>
        </pc:grpChg>
        <pc:picChg chg="del">
          <ac:chgData name="Fanmiao Kong" userId="a5330baf-0b4f-4b08-b191-331ddc574492" providerId="ADAL" clId="{0313B7B5-A49C-420C-AF08-F98724BE39E3}" dt="2022-07-26T21:08:52.006" v="330" actId="478"/>
          <ac:picMkLst>
            <pc:docMk/>
            <pc:sldMk cId="1982077471" sldId="281"/>
            <ac:picMk id="5" creationId="{88B71A05-686C-7AEF-F97E-4B1DE952F6E5}"/>
          </ac:picMkLst>
        </pc:picChg>
        <pc:picChg chg="mod">
          <ac:chgData name="Fanmiao Kong" userId="a5330baf-0b4f-4b08-b191-331ddc574492" providerId="ADAL" clId="{0313B7B5-A49C-420C-AF08-F98724BE39E3}" dt="2022-07-26T21:08:56.582" v="334" actId="1076"/>
          <ac:picMkLst>
            <pc:docMk/>
            <pc:sldMk cId="1982077471" sldId="281"/>
            <ac:picMk id="6" creationId="{DADD6ABA-A35F-9CD8-B310-8C4BC0588F0F}"/>
          </ac:picMkLst>
        </pc:picChg>
        <pc:picChg chg="mod">
          <ac:chgData name="Fanmiao Kong" userId="a5330baf-0b4f-4b08-b191-331ddc574492" providerId="ADAL" clId="{0313B7B5-A49C-420C-AF08-F98724BE39E3}" dt="2022-07-26T21:08:55.914" v="333" actId="1076"/>
          <ac:picMkLst>
            <pc:docMk/>
            <pc:sldMk cId="1982077471" sldId="281"/>
            <ac:picMk id="15" creationId="{1EBB3F55-DB5C-0BCC-0AA5-CB1B93579C7B}"/>
          </ac:picMkLst>
        </pc:picChg>
      </pc:sldChg>
      <pc:sldChg chg="del">
        <pc:chgData name="Fanmiao Kong" userId="a5330baf-0b4f-4b08-b191-331ddc574492" providerId="ADAL" clId="{0313B7B5-A49C-420C-AF08-F98724BE39E3}" dt="2022-07-26T19:45:52.914" v="22" actId="47"/>
        <pc:sldMkLst>
          <pc:docMk/>
          <pc:sldMk cId="1705622702" sldId="282"/>
        </pc:sldMkLst>
      </pc:sldChg>
      <pc:sldChg chg="addSp delSp modSp add mod ord modNotesTx">
        <pc:chgData name="Fanmiao Kong" userId="a5330baf-0b4f-4b08-b191-331ddc574492" providerId="ADAL" clId="{0313B7B5-A49C-420C-AF08-F98724BE39E3}" dt="2022-07-27T05:20:54.416" v="4441" actId="20577"/>
        <pc:sldMkLst>
          <pc:docMk/>
          <pc:sldMk cId="2674698992" sldId="282"/>
        </pc:sldMkLst>
        <pc:spChg chg="mod">
          <ac:chgData name="Fanmiao Kong" userId="a5330baf-0b4f-4b08-b191-331ddc574492" providerId="ADAL" clId="{0313B7B5-A49C-420C-AF08-F98724BE39E3}" dt="2022-07-27T04:05:08.727" v="1893"/>
          <ac:spMkLst>
            <pc:docMk/>
            <pc:sldMk cId="2674698992" sldId="282"/>
            <ac:spMk id="4" creationId="{EBE502D2-AE37-6DAE-2D71-3547F3CACD8B}"/>
          </ac:spMkLst>
        </pc:spChg>
        <pc:spChg chg="add del mod">
          <ac:chgData name="Fanmiao Kong" userId="a5330baf-0b4f-4b08-b191-331ddc574492" providerId="ADAL" clId="{0313B7B5-A49C-420C-AF08-F98724BE39E3}" dt="2022-07-27T04:09:45.254" v="1959" actId="478"/>
          <ac:spMkLst>
            <pc:docMk/>
            <pc:sldMk cId="2674698992" sldId="282"/>
            <ac:spMk id="11" creationId="{DE380A18-3779-4C91-0D5D-CB93E0F34DFF}"/>
          </ac:spMkLst>
        </pc:spChg>
        <pc:spChg chg="add del">
          <ac:chgData name="Fanmiao Kong" userId="a5330baf-0b4f-4b08-b191-331ddc574492" providerId="ADAL" clId="{0313B7B5-A49C-420C-AF08-F98724BE39E3}" dt="2022-07-27T04:07:21.285" v="1913" actId="22"/>
          <ac:spMkLst>
            <pc:docMk/>
            <pc:sldMk cId="2674698992" sldId="282"/>
            <ac:spMk id="12" creationId="{34CF2E63-CC2E-37BF-A22E-D5B7E57F06CD}"/>
          </ac:spMkLst>
        </pc:spChg>
        <pc:spChg chg="add del mod">
          <ac:chgData name="Fanmiao Kong" userId="a5330baf-0b4f-4b08-b191-331ddc574492" providerId="ADAL" clId="{0313B7B5-A49C-420C-AF08-F98724BE39E3}" dt="2022-07-27T04:09:45.254" v="1959" actId="478"/>
          <ac:spMkLst>
            <pc:docMk/>
            <pc:sldMk cId="2674698992" sldId="282"/>
            <ac:spMk id="13" creationId="{F343A372-4F72-3B9F-534F-576F70DE2B16}"/>
          </ac:spMkLst>
        </pc:spChg>
        <pc:spChg chg="mod">
          <ac:chgData name="Fanmiao Kong" userId="a5330baf-0b4f-4b08-b191-331ddc574492" providerId="ADAL" clId="{0313B7B5-A49C-420C-AF08-F98724BE39E3}" dt="2022-07-27T04:05:26.999" v="1895" actId="20577"/>
          <ac:spMkLst>
            <pc:docMk/>
            <pc:sldMk cId="2674698992" sldId="282"/>
            <ac:spMk id="54" creationId="{101DC6EA-E667-AC19-582C-FB64BC6CB609}"/>
          </ac:spMkLst>
        </pc:spChg>
        <pc:graphicFrameChg chg="mod ord modGraphic">
          <ac:chgData name="Fanmiao Kong" userId="a5330baf-0b4f-4b08-b191-331ddc574492" providerId="ADAL" clId="{0313B7B5-A49C-420C-AF08-F98724BE39E3}" dt="2022-07-27T04:03:29.602" v="1854" actId="1076"/>
          <ac:graphicFrameMkLst>
            <pc:docMk/>
            <pc:sldMk cId="2674698992" sldId="282"/>
            <ac:graphicFrameMk id="10" creationId="{168DA228-D71D-D6B3-02B2-C3A93F91C757}"/>
          </ac:graphicFrameMkLst>
        </pc:graphicFrameChg>
        <pc:picChg chg="add mod">
          <ac:chgData name="Fanmiao Kong" userId="a5330baf-0b4f-4b08-b191-331ddc574492" providerId="ADAL" clId="{0313B7B5-A49C-420C-AF08-F98724BE39E3}" dt="2022-07-27T04:03:09.266" v="1847" actId="1076"/>
          <ac:picMkLst>
            <pc:docMk/>
            <pc:sldMk cId="2674698992" sldId="282"/>
            <ac:picMk id="3" creationId="{5459B209-C1AC-B2FC-DF1A-897874DA96A7}"/>
          </ac:picMkLst>
        </pc:picChg>
        <pc:picChg chg="del">
          <ac:chgData name="Fanmiao Kong" userId="a5330baf-0b4f-4b08-b191-331ddc574492" providerId="ADAL" clId="{0313B7B5-A49C-420C-AF08-F98724BE39E3}" dt="2022-07-27T03:31:55.023" v="1830" actId="478"/>
          <ac:picMkLst>
            <pc:docMk/>
            <pc:sldMk cId="2674698992" sldId="282"/>
            <ac:picMk id="6" creationId="{5C46B04A-06F9-6497-6ABD-52D17BB98B50}"/>
          </ac:picMkLst>
        </pc:picChg>
        <pc:picChg chg="del mod">
          <ac:chgData name="Fanmiao Kong" userId="a5330baf-0b4f-4b08-b191-331ddc574492" providerId="ADAL" clId="{0313B7B5-A49C-420C-AF08-F98724BE39E3}" dt="2022-07-27T04:02:06.739" v="1831" actId="478"/>
          <ac:picMkLst>
            <pc:docMk/>
            <pc:sldMk cId="2674698992" sldId="282"/>
            <ac:picMk id="9" creationId="{FBC023BC-ACB1-66D4-488F-642C1BFDE80B}"/>
          </ac:picMkLst>
        </pc:picChg>
        <pc:cxnChg chg="add del mod">
          <ac:chgData name="Fanmiao Kong" userId="a5330baf-0b4f-4b08-b191-331ddc574492" providerId="ADAL" clId="{0313B7B5-A49C-420C-AF08-F98724BE39E3}" dt="2022-07-27T04:09:45.254" v="1959" actId="478"/>
          <ac:cxnSpMkLst>
            <pc:docMk/>
            <pc:sldMk cId="2674698992" sldId="282"/>
            <ac:cxnSpMk id="14" creationId="{54D7C7E2-CE5B-5382-E484-7557AC95FFB7}"/>
          </ac:cxnSpMkLst>
        </pc:cxnChg>
        <pc:cxnChg chg="add del mod">
          <ac:chgData name="Fanmiao Kong" userId="a5330baf-0b4f-4b08-b191-331ddc574492" providerId="ADAL" clId="{0313B7B5-A49C-420C-AF08-F98724BE39E3}" dt="2022-07-27T04:09:45.254" v="1959" actId="478"/>
          <ac:cxnSpMkLst>
            <pc:docMk/>
            <pc:sldMk cId="2674698992" sldId="282"/>
            <ac:cxnSpMk id="17" creationId="{70FBF4C9-DB63-5DC4-7A58-A494411B6D15}"/>
          </ac:cxnSpMkLst>
        </pc:cxnChg>
      </pc:sldChg>
      <pc:sldChg chg="del">
        <pc:chgData name="Fanmiao Kong" userId="a5330baf-0b4f-4b08-b191-331ddc574492" providerId="ADAL" clId="{0313B7B5-A49C-420C-AF08-F98724BE39E3}" dt="2022-07-26T19:45:50.622" v="12" actId="47"/>
        <pc:sldMkLst>
          <pc:docMk/>
          <pc:sldMk cId="1295350282" sldId="283"/>
        </pc:sldMkLst>
      </pc:sldChg>
      <pc:sldChg chg="modSp add mod">
        <pc:chgData name="Fanmiao Kong" userId="a5330baf-0b4f-4b08-b191-331ddc574492" providerId="ADAL" clId="{0313B7B5-A49C-420C-AF08-F98724BE39E3}" dt="2022-07-27T06:12:13.103" v="5562" actId="1076"/>
        <pc:sldMkLst>
          <pc:docMk/>
          <pc:sldMk cId="3773594551" sldId="283"/>
        </pc:sldMkLst>
        <pc:spChg chg="mod">
          <ac:chgData name="Fanmiao Kong" userId="a5330baf-0b4f-4b08-b191-331ddc574492" providerId="ADAL" clId="{0313B7B5-A49C-420C-AF08-F98724BE39E3}" dt="2022-07-26T23:31:04.373" v="1003"/>
          <ac:spMkLst>
            <pc:docMk/>
            <pc:sldMk cId="3773594551" sldId="283"/>
            <ac:spMk id="4" creationId="{EBE502D2-AE37-6DAE-2D71-3547F3CACD8B}"/>
          </ac:spMkLst>
        </pc:spChg>
        <pc:spChg chg="mod">
          <ac:chgData name="Fanmiao Kong" userId="a5330baf-0b4f-4b08-b191-331ddc574492" providerId="ADAL" clId="{0313B7B5-A49C-420C-AF08-F98724BE39E3}" dt="2022-07-26T23:28:57.791" v="897" actId="20577"/>
          <ac:spMkLst>
            <pc:docMk/>
            <pc:sldMk cId="3773594551" sldId="283"/>
            <ac:spMk id="7" creationId="{513F2F33-4219-662E-74D7-D85C5DC0658C}"/>
          </ac:spMkLst>
        </pc:spChg>
        <pc:spChg chg="mod">
          <ac:chgData name="Fanmiao Kong" userId="a5330baf-0b4f-4b08-b191-331ddc574492" providerId="ADAL" clId="{0313B7B5-A49C-420C-AF08-F98724BE39E3}" dt="2022-07-27T06:12:13.103" v="5562" actId="1076"/>
          <ac:spMkLst>
            <pc:docMk/>
            <pc:sldMk cId="3773594551" sldId="283"/>
            <ac:spMk id="38" creationId="{7858E704-1EC5-8772-B311-BABA96E06ADA}"/>
          </ac:spMkLst>
        </pc:spChg>
        <pc:spChg chg="mod">
          <ac:chgData name="Fanmiao Kong" userId="a5330baf-0b4f-4b08-b191-331ddc574492" providerId="ADAL" clId="{0313B7B5-A49C-420C-AF08-F98724BE39E3}" dt="2022-07-27T04:23:28.375" v="2478" actId="20577"/>
          <ac:spMkLst>
            <pc:docMk/>
            <pc:sldMk cId="3773594551" sldId="283"/>
            <ac:spMk id="43" creationId="{4F44AAE6-D475-0B31-BB00-6167F5881AC0}"/>
          </ac:spMkLst>
        </pc:spChg>
        <pc:picChg chg="mod">
          <ac:chgData name="Fanmiao Kong" userId="a5330baf-0b4f-4b08-b191-331ddc574492" providerId="ADAL" clId="{0313B7B5-A49C-420C-AF08-F98724BE39E3}" dt="2022-07-26T23:28:26.780" v="886" actId="1076"/>
          <ac:picMkLst>
            <pc:docMk/>
            <pc:sldMk cId="3773594551" sldId="283"/>
            <ac:picMk id="10" creationId="{5303FD74-66E1-98D6-D396-B5E324A056A3}"/>
          </ac:picMkLst>
        </pc:picChg>
      </pc:sldChg>
      <pc:sldChg chg="del">
        <pc:chgData name="Fanmiao Kong" userId="a5330baf-0b4f-4b08-b191-331ddc574492" providerId="ADAL" clId="{0313B7B5-A49C-420C-AF08-F98724BE39E3}" dt="2022-07-26T19:45:50.894" v="13" actId="47"/>
        <pc:sldMkLst>
          <pc:docMk/>
          <pc:sldMk cId="1535660672" sldId="284"/>
        </pc:sldMkLst>
      </pc:sldChg>
      <pc:sldChg chg="addSp delSp modSp add mod modNotesTx">
        <pc:chgData name="Fanmiao Kong" userId="a5330baf-0b4f-4b08-b191-331ddc574492" providerId="ADAL" clId="{0313B7B5-A49C-420C-AF08-F98724BE39E3}" dt="2022-07-27T14:12:08.742" v="5771"/>
        <pc:sldMkLst>
          <pc:docMk/>
          <pc:sldMk cId="2327928824" sldId="284"/>
        </pc:sldMkLst>
        <pc:spChg chg="mod">
          <ac:chgData name="Fanmiao Kong" userId="a5330baf-0b4f-4b08-b191-331ddc574492" providerId="ADAL" clId="{0313B7B5-A49C-420C-AF08-F98724BE39E3}" dt="2022-07-26T23:30:42.571" v="1002" actId="20577"/>
          <ac:spMkLst>
            <pc:docMk/>
            <pc:sldMk cId="2327928824" sldId="284"/>
            <ac:spMk id="4" creationId="{EBE502D2-AE37-6DAE-2D71-3547F3CACD8B}"/>
          </ac:spMkLst>
        </pc:spChg>
        <pc:spChg chg="add mod">
          <ac:chgData name="Fanmiao Kong" userId="a5330baf-0b4f-4b08-b191-331ddc574492" providerId="ADAL" clId="{0313B7B5-A49C-420C-AF08-F98724BE39E3}" dt="2022-07-27T05:04:33.155" v="2708" actId="20577"/>
          <ac:spMkLst>
            <pc:docMk/>
            <pc:sldMk cId="2327928824" sldId="284"/>
            <ac:spMk id="11" creationId="{BDE91CC1-0E3F-FBD5-63AB-F0421AD9FE57}"/>
          </ac:spMkLst>
        </pc:spChg>
        <pc:spChg chg="add del">
          <ac:chgData name="Fanmiao Kong" userId="a5330baf-0b4f-4b08-b191-331ddc574492" providerId="ADAL" clId="{0313B7B5-A49C-420C-AF08-F98724BE39E3}" dt="2022-07-27T04:23:18.903" v="2469" actId="478"/>
          <ac:spMkLst>
            <pc:docMk/>
            <pc:sldMk cId="2327928824" sldId="284"/>
            <ac:spMk id="13" creationId="{ACCBAAF9-42E6-1D11-C654-18B0FF8F7FAC}"/>
          </ac:spMkLst>
        </pc:spChg>
        <pc:spChg chg="add mod">
          <ac:chgData name="Fanmiao Kong" userId="a5330baf-0b4f-4b08-b191-331ddc574492" providerId="ADAL" clId="{0313B7B5-A49C-420C-AF08-F98724BE39E3}" dt="2022-07-27T04:23:34.785" v="2479"/>
          <ac:spMkLst>
            <pc:docMk/>
            <pc:sldMk cId="2327928824" sldId="284"/>
            <ac:spMk id="14" creationId="{B6FC81FC-69DA-F138-4F52-D48DCBABA819}"/>
          </ac:spMkLst>
        </pc:spChg>
        <pc:spChg chg="add mod">
          <ac:chgData name="Fanmiao Kong" userId="a5330baf-0b4f-4b08-b191-331ddc574492" providerId="ADAL" clId="{0313B7B5-A49C-420C-AF08-F98724BE39E3}" dt="2022-07-27T06:12:26.159" v="5564"/>
          <ac:spMkLst>
            <pc:docMk/>
            <pc:sldMk cId="2327928824" sldId="284"/>
            <ac:spMk id="15" creationId="{5F077276-30FC-404E-0ACA-C9707E7D0ACF}"/>
          </ac:spMkLst>
        </pc:spChg>
        <pc:spChg chg="add del">
          <ac:chgData name="Fanmiao Kong" userId="a5330baf-0b4f-4b08-b191-331ddc574492" providerId="ADAL" clId="{0313B7B5-A49C-420C-AF08-F98724BE39E3}" dt="2022-07-27T06:12:25.301" v="5563" actId="478"/>
          <ac:spMkLst>
            <pc:docMk/>
            <pc:sldMk cId="2327928824" sldId="284"/>
            <ac:spMk id="38" creationId="{7858E704-1EC5-8772-B311-BABA96E06ADA}"/>
          </ac:spMkLst>
        </pc:spChg>
        <pc:spChg chg="del">
          <ac:chgData name="Fanmiao Kong" userId="a5330baf-0b4f-4b08-b191-331ddc574492" providerId="ADAL" clId="{0313B7B5-A49C-420C-AF08-F98724BE39E3}" dt="2022-07-27T04:23:15.152" v="2467" actId="478"/>
          <ac:spMkLst>
            <pc:docMk/>
            <pc:sldMk cId="2327928824" sldId="284"/>
            <ac:spMk id="43" creationId="{4F44AAE6-D475-0B31-BB00-6167F5881AC0}"/>
          </ac:spMkLst>
        </pc:spChg>
        <pc:picChg chg="add del">
          <ac:chgData name="Fanmiao Kong" userId="a5330baf-0b4f-4b08-b191-331ddc574492" providerId="ADAL" clId="{0313B7B5-A49C-420C-AF08-F98724BE39E3}" dt="2022-07-26T23:29:34.395" v="901" actId="478"/>
          <ac:picMkLst>
            <pc:docMk/>
            <pc:sldMk cId="2327928824" sldId="284"/>
            <ac:picMk id="10" creationId="{5303FD74-66E1-98D6-D396-B5E324A056A3}"/>
          </ac:picMkLst>
        </pc:picChg>
        <pc:picChg chg="add del">
          <ac:chgData name="Fanmiao Kong" userId="a5330baf-0b4f-4b08-b191-331ddc574492" providerId="ADAL" clId="{0313B7B5-A49C-420C-AF08-F98724BE39E3}" dt="2022-07-26T23:29:32.109" v="900" actId="478"/>
          <ac:picMkLst>
            <pc:docMk/>
            <pc:sldMk cId="2327928824" sldId="284"/>
            <ac:picMk id="39" creationId="{06E80702-3719-D638-ED13-1C080FDEDE10}"/>
          </ac:picMkLst>
        </pc:picChg>
      </pc:sldChg>
      <pc:sldChg chg="addSp delSp modSp add mod ord modNotesTx">
        <pc:chgData name="Fanmiao Kong" userId="a5330baf-0b4f-4b08-b191-331ddc574492" providerId="ADAL" clId="{0313B7B5-A49C-420C-AF08-F98724BE39E3}" dt="2022-07-27T14:12:48.581" v="5876" actId="20577"/>
        <pc:sldMkLst>
          <pc:docMk/>
          <pc:sldMk cId="21212319" sldId="285"/>
        </pc:sldMkLst>
        <pc:spChg chg="del">
          <ac:chgData name="Fanmiao Kong" userId="a5330baf-0b4f-4b08-b191-331ddc574492" providerId="ADAL" clId="{0313B7B5-A49C-420C-AF08-F98724BE39E3}" dt="2022-07-26T23:49:22.689" v="1332" actId="478"/>
          <ac:spMkLst>
            <pc:docMk/>
            <pc:sldMk cId="21212319" sldId="285"/>
            <ac:spMk id="5" creationId="{A63E0BFF-90A2-4489-B44C-ECD86E8345B0}"/>
          </ac:spMkLst>
        </pc:spChg>
        <pc:spChg chg="mod">
          <ac:chgData name="Fanmiao Kong" userId="a5330baf-0b4f-4b08-b191-331ddc574492" providerId="ADAL" clId="{0313B7B5-A49C-420C-AF08-F98724BE39E3}" dt="2022-07-26T23:51:22.602" v="1365" actId="20577"/>
          <ac:spMkLst>
            <pc:docMk/>
            <pc:sldMk cId="21212319" sldId="285"/>
            <ac:spMk id="25" creationId="{5AD9005F-6EEC-19EF-BAA2-ACE2426B40F1}"/>
          </ac:spMkLst>
        </pc:spChg>
        <pc:spChg chg="del">
          <ac:chgData name="Fanmiao Kong" userId="a5330baf-0b4f-4b08-b191-331ddc574492" providerId="ADAL" clId="{0313B7B5-A49C-420C-AF08-F98724BE39E3}" dt="2022-07-26T23:46:34.484" v="1295" actId="478"/>
          <ac:spMkLst>
            <pc:docMk/>
            <pc:sldMk cId="21212319" sldId="285"/>
            <ac:spMk id="26" creationId="{CAB42C39-98B0-1C9D-FB4C-26F2F82A9798}"/>
          </ac:spMkLst>
        </pc:spChg>
        <pc:spChg chg="del">
          <ac:chgData name="Fanmiao Kong" userId="a5330baf-0b4f-4b08-b191-331ddc574492" providerId="ADAL" clId="{0313B7B5-A49C-420C-AF08-F98724BE39E3}" dt="2022-07-27T06:18:21.736" v="5575" actId="478"/>
          <ac:spMkLst>
            <pc:docMk/>
            <pc:sldMk cId="21212319" sldId="285"/>
            <ac:spMk id="27" creationId="{4B3EDD4E-529A-94C6-E6D1-57DE637EF2C6}"/>
          </ac:spMkLst>
        </pc:spChg>
        <pc:spChg chg="del">
          <ac:chgData name="Fanmiao Kong" userId="a5330baf-0b4f-4b08-b191-331ddc574492" providerId="ADAL" clId="{0313B7B5-A49C-420C-AF08-F98724BE39E3}" dt="2022-07-27T06:18:21.736" v="5575" actId="478"/>
          <ac:spMkLst>
            <pc:docMk/>
            <pc:sldMk cId="21212319" sldId="285"/>
            <ac:spMk id="28" creationId="{0EA8B6F9-6461-A49D-41F0-E5E9A73D4C16}"/>
          </ac:spMkLst>
        </pc:spChg>
        <pc:spChg chg="add mod">
          <ac:chgData name="Fanmiao Kong" userId="a5330baf-0b4f-4b08-b191-331ddc574492" providerId="ADAL" clId="{0313B7B5-A49C-420C-AF08-F98724BE39E3}" dt="2022-07-27T04:26:15.281" v="2482" actId="20577"/>
          <ac:spMkLst>
            <pc:docMk/>
            <pc:sldMk cId="21212319" sldId="285"/>
            <ac:spMk id="29" creationId="{B25F95C5-645D-331D-F344-5850DC168924}"/>
          </ac:spMkLst>
        </pc:spChg>
        <pc:spChg chg="add mod">
          <ac:chgData name="Fanmiao Kong" userId="a5330baf-0b4f-4b08-b191-331ddc574492" providerId="ADAL" clId="{0313B7B5-A49C-420C-AF08-F98724BE39E3}" dt="2022-07-26T23:48:13.626" v="1329" actId="1076"/>
          <ac:spMkLst>
            <pc:docMk/>
            <pc:sldMk cId="21212319" sldId="285"/>
            <ac:spMk id="30" creationId="{53AC928F-8B38-E194-FBC3-3CAAD95300D6}"/>
          </ac:spMkLst>
        </pc:spChg>
        <pc:spChg chg="add mod">
          <ac:chgData name="Fanmiao Kong" userId="a5330baf-0b4f-4b08-b191-331ddc574492" providerId="ADAL" clId="{0313B7B5-A49C-420C-AF08-F98724BE39E3}" dt="2022-07-26T23:49:58.421" v="1357" actId="114"/>
          <ac:spMkLst>
            <pc:docMk/>
            <pc:sldMk cId="21212319" sldId="285"/>
            <ac:spMk id="31" creationId="{A4EED0F9-798F-0CE8-3F32-26A068E97C06}"/>
          </ac:spMkLst>
        </pc:spChg>
        <pc:spChg chg="mod">
          <ac:chgData name="Fanmiao Kong" userId="a5330baf-0b4f-4b08-b191-331ddc574492" providerId="ADAL" clId="{0313B7B5-A49C-420C-AF08-F98724BE39E3}" dt="2022-07-26T23:49:19.847" v="1331" actId="20577"/>
          <ac:spMkLst>
            <pc:docMk/>
            <pc:sldMk cId="21212319" sldId="285"/>
            <ac:spMk id="54" creationId="{101DC6EA-E667-AC19-582C-FB64BC6CB609}"/>
          </ac:spMkLst>
        </pc:spChg>
        <pc:grpChg chg="mod">
          <ac:chgData name="Fanmiao Kong" userId="a5330baf-0b4f-4b08-b191-331ddc574492" providerId="ADAL" clId="{0313B7B5-A49C-420C-AF08-F98724BE39E3}" dt="2022-07-26T23:47:21.701" v="1316" actId="1076"/>
          <ac:grpSpMkLst>
            <pc:docMk/>
            <pc:sldMk cId="21212319" sldId="285"/>
            <ac:grpSpMk id="6" creationId="{DAFC8CB4-D177-CD94-A81E-71B5DA356B01}"/>
          </ac:grpSpMkLst>
        </pc:grpChg>
      </pc:sldChg>
      <pc:sldChg chg="addSp delSp modSp add mod">
        <pc:chgData name="Fanmiao Kong" userId="a5330baf-0b4f-4b08-b191-331ddc574492" providerId="ADAL" clId="{0313B7B5-A49C-420C-AF08-F98724BE39E3}" dt="2022-07-26T23:53:06.775" v="1428" actId="1076"/>
        <pc:sldMkLst>
          <pc:docMk/>
          <pc:sldMk cId="4167756142" sldId="286"/>
        </pc:sldMkLst>
        <pc:spChg chg="add mod">
          <ac:chgData name="Fanmiao Kong" userId="a5330baf-0b4f-4b08-b191-331ddc574492" providerId="ADAL" clId="{0313B7B5-A49C-420C-AF08-F98724BE39E3}" dt="2022-07-26T23:51:59.764" v="1368" actId="1076"/>
          <ac:spMkLst>
            <pc:docMk/>
            <pc:sldMk cId="4167756142" sldId="286"/>
            <ac:spMk id="2" creationId="{29110CD7-1355-9E02-3CB5-DC6794ACFF7D}"/>
          </ac:spMkLst>
        </pc:spChg>
        <pc:spChg chg="add mod">
          <ac:chgData name="Fanmiao Kong" userId="a5330baf-0b4f-4b08-b191-331ddc574492" providerId="ADAL" clId="{0313B7B5-A49C-420C-AF08-F98724BE39E3}" dt="2022-07-26T23:53:06.775" v="1428" actId="1076"/>
          <ac:spMkLst>
            <pc:docMk/>
            <pc:sldMk cId="4167756142" sldId="286"/>
            <ac:spMk id="3" creationId="{B7479271-E0D2-E57F-55B8-1BF186253FE0}"/>
          </ac:spMkLst>
        </pc:spChg>
        <pc:spChg chg="del">
          <ac:chgData name="Fanmiao Kong" userId="a5330baf-0b4f-4b08-b191-331ddc574492" providerId="ADAL" clId="{0313B7B5-A49C-420C-AF08-F98724BE39E3}" dt="2022-07-26T23:51:08.368" v="1362" actId="478"/>
          <ac:spMkLst>
            <pc:docMk/>
            <pc:sldMk cId="4167756142" sldId="286"/>
            <ac:spMk id="5" creationId="{A63E0BFF-90A2-4489-B44C-ECD86E8345B0}"/>
          </ac:spMkLst>
        </pc:spChg>
        <pc:spChg chg="del">
          <ac:chgData name="Fanmiao Kong" userId="a5330baf-0b4f-4b08-b191-331ddc574492" providerId="ADAL" clId="{0313B7B5-A49C-420C-AF08-F98724BE39E3}" dt="2022-07-26T23:51:08.368" v="1362" actId="478"/>
          <ac:spMkLst>
            <pc:docMk/>
            <pc:sldMk cId="4167756142" sldId="286"/>
            <ac:spMk id="26" creationId="{CAB42C39-98B0-1C9D-FB4C-26F2F82A9798}"/>
          </ac:spMkLst>
        </pc:spChg>
        <pc:spChg chg="del">
          <ac:chgData name="Fanmiao Kong" userId="a5330baf-0b4f-4b08-b191-331ddc574492" providerId="ADAL" clId="{0313B7B5-A49C-420C-AF08-F98724BE39E3}" dt="2022-07-26T23:51:08.368" v="1362" actId="478"/>
          <ac:spMkLst>
            <pc:docMk/>
            <pc:sldMk cId="4167756142" sldId="286"/>
            <ac:spMk id="35" creationId="{C99DC34C-240F-A26A-5DD2-E59900B60506}"/>
          </ac:spMkLst>
        </pc:spChg>
        <pc:spChg chg="del">
          <ac:chgData name="Fanmiao Kong" userId="a5330baf-0b4f-4b08-b191-331ddc574492" providerId="ADAL" clId="{0313B7B5-A49C-420C-AF08-F98724BE39E3}" dt="2022-07-26T23:51:08.368" v="1362" actId="478"/>
          <ac:spMkLst>
            <pc:docMk/>
            <pc:sldMk cId="4167756142" sldId="286"/>
            <ac:spMk id="36" creationId="{5508F798-44A3-2155-1197-80C6753A04BB}"/>
          </ac:spMkLst>
        </pc:spChg>
        <pc:spChg chg="del">
          <ac:chgData name="Fanmiao Kong" userId="a5330baf-0b4f-4b08-b191-331ddc574492" providerId="ADAL" clId="{0313B7B5-A49C-420C-AF08-F98724BE39E3}" dt="2022-07-26T23:51:08.368" v="1362" actId="478"/>
          <ac:spMkLst>
            <pc:docMk/>
            <pc:sldMk cId="4167756142" sldId="286"/>
            <ac:spMk id="37" creationId="{54E81F50-3D52-D20C-A702-BABF1203ECDC}"/>
          </ac:spMkLst>
        </pc:spChg>
        <pc:spChg chg="add mod">
          <ac:chgData name="Fanmiao Kong" userId="a5330baf-0b4f-4b08-b191-331ddc574492" providerId="ADAL" clId="{0313B7B5-A49C-420C-AF08-F98724BE39E3}" dt="2022-07-26T23:52:08.186" v="1371" actId="14100"/>
          <ac:spMkLst>
            <pc:docMk/>
            <pc:sldMk cId="4167756142" sldId="286"/>
            <ac:spMk id="38" creationId="{6F34DCE7-A970-489F-4ED4-A796C5220C2F}"/>
          </ac:spMkLst>
        </pc:spChg>
        <pc:spChg chg="add mod">
          <ac:chgData name="Fanmiao Kong" userId="a5330baf-0b4f-4b08-b191-331ddc574492" providerId="ADAL" clId="{0313B7B5-A49C-420C-AF08-F98724BE39E3}" dt="2022-07-26T23:53:00.049" v="1427" actId="1076"/>
          <ac:spMkLst>
            <pc:docMk/>
            <pc:sldMk cId="4167756142" sldId="286"/>
            <ac:spMk id="39" creationId="{2E830B9D-3C6A-D944-ED1F-A25450E3FB30}"/>
          </ac:spMkLst>
        </pc:spChg>
        <pc:grpChg chg="del">
          <ac:chgData name="Fanmiao Kong" userId="a5330baf-0b4f-4b08-b191-331ddc574492" providerId="ADAL" clId="{0313B7B5-A49C-420C-AF08-F98724BE39E3}" dt="2022-07-26T23:51:08.368" v="1362" actId="478"/>
          <ac:grpSpMkLst>
            <pc:docMk/>
            <pc:sldMk cId="4167756142" sldId="286"/>
            <ac:grpSpMk id="29" creationId="{785931E9-8197-2F30-8DBC-C5B3A0702EE1}"/>
          </ac:grpSpMkLst>
        </pc:grpChg>
        <pc:grpChg chg="del">
          <ac:chgData name="Fanmiao Kong" userId="a5330baf-0b4f-4b08-b191-331ddc574492" providerId="ADAL" clId="{0313B7B5-A49C-420C-AF08-F98724BE39E3}" dt="2022-07-26T23:51:08.368" v="1362" actId="478"/>
          <ac:grpSpMkLst>
            <pc:docMk/>
            <pc:sldMk cId="4167756142" sldId="286"/>
            <ac:grpSpMk id="32" creationId="{98D011DD-C633-149B-C64D-989C00C2822B}"/>
          </ac:grpSpMkLst>
        </pc:grpChg>
      </pc:sldChg>
      <pc:sldChg chg="delSp modSp add mod">
        <pc:chgData name="Fanmiao Kong" userId="a5330baf-0b4f-4b08-b191-331ddc574492" providerId="ADAL" clId="{0313B7B5-A49C-420C-AF08-F98724BE39E3}" dt="2022-07-27T00:04:38.169" v="1737" actId="1035"/>
        <pc:sldMkLst>
          <pc:docMk/>
          <pc:sldMk cId="230555912" sldId="287"/>
        </pc:sldMkLst>
        <pc:grpChg chg="del">
          <ac:chgData name="Fanmiao Kong" userId="a5330baf-0b4f-4b08-b191-331ddc574492" providerId="ADAL" clId="{0313B7B5-A49C-420C-AF08-F98724BE39E3}" dt="2022-07-27T00:04:30.250" v="1672" actId="478"/>
          <ac:grpSpMkLst>
            <pc:docMk/>
            <pc:sldMk cId="230555912" sldId="287"/>
            <ac:grpSpMk id="7" creationId="{081EA680-B45F-4F56-B977-D74904A2A111}"/>
          </ac:grpSpMkLst>
        </pc:grpChg>
        <pc:picChg chg="mod">
          <ac:chgData name="Fanmiao Kong" userId="a5330baf-0b4f-4b08-b191-331ddc574492" providerId="ADAL" clId="{0313B7B5-A49C-420C-AF08-F98724BE39E3}" dt="2022-07-27T00:04:38.169" v="1737" actId="1035"/>
          <ac:picMkLst>
            <pc:docMk/>
            <pc:sldMk cId="230555912" sldId="287"/>
            <ac:picMk id="5" creationId="{88B71A05-686C-7AEF-F97E-4B1DE952F6E5}"/>
          </ac:picMkLst>
        </pc:picChg>
        <pc:picChg chg="mod">
          <ac:chgData name="Fanmiao Kong" userId="a5330baf-0b4f-4b08-b191-331ddc574492" providerId="ADAL" clId="{0313B7B5-A49C-420C-AF08-F98724BE39E3}" dt="2022-07-27T00:04:38.169" v="1737" actId="1035"/>
          <ac:picMkLst>
            <pc:docMk/>
            <pc:sldMk cId="230555912" sldId="287"/>
            <ac:picMk id="15" creationId="{1EBB3F55-DB5C-0BCC-0AA5-CB1B93579C7B}"/>
          </ac:picMkLst>
        </pc:picChg>
      </pc:sldChg>
      <pc:sldChg chg="addSp delSp modSp add mod">
        <pc:chgData name="Fanmiao Kong" userId="a5330baf-0b4f-4b08-b191-331ddc574492" providerId="ADAL" clId="{0313B7B5-A49C-420C-AF08-F98724BE39E3}" dt="2022-07-27T06:23:56.906" v="5660" actId="478"/>
        <pc:sldMkLst>
          <pc:docMk/>
          <pc:sldMk cId="244233828" sldId="288"/>
        </pc:sldMkLst>
        <pc:spChg chg="add del mod">
          <ac:chgData name="Fanmiao Kong" userId="a5330baf-0b4f-4b08-b191-331ddc574492" providerId="ADAL" clId="{0313B7B5-A49C-420C-AF08-F98724BE39E3}" dt="2022-07-27T06:23:54.038" v="5658" actId="478"/>
          <ac:spMkLst>
            <pc:docMk/>
            <pc:sldMk cId="244233828" sldId="288"/>
            <ac:spMk id="6" creationId="{522FA30D-E437-612F-1D4F-507A50F985C1}"/>
          </ac:spMkLst>
        </pc:spChg>
        <pc:spChg chg="add del mod">
          <ac:chgData name="Fanmiao Kong" userId="a5330baf-0b4f-4b08-b191-331ddc574492" providerId="ADAL" clId="{0313B7B5-A49C-420C-AF08-F98724BE39E3}" dt="2022-07-27T00:06:22.600" v="1763" actId="478"/>
          <ac:spMkLst>
            <pc:docMk/>
            <pc:sldMk cId="244233828" sldId="288"/>
            <ac:spMk id="7" creationId="{5FD6B680-F2A9-22BC-9784-9762DAFEF697}"/>
          </ac:spMkLst>
        </pc:spChg>
        <pc:spChg chg="add del mod">
          <ac:chgData name="Fanmiao Kong" userId="a5330baf-0b4f-4b08-b191-331ddc574492" providerId="ADAL" clId="{0313B7B5-A49C-420C-AF08-F98724BE39E3}" dt="2022-07-27T00:06:22.607" v="1765"/>
          <ac:spMkLst>
            <pc:docMk/>
            <pc:sldMk cId="244233828" sldId="288"/>
            <ac:spMk id="8" creationId="{E21C0AF8-1C20-0F6F-363C-E39BAF3F5EC1}"/>
          </ac:spMkLst>
        </pc:spChg>
        <pc:spChg chg="add del mod">
          <ac:chgData name="Fanmiao Kong" userId="a5330baf-0b4f-4b08-b191-331ddc574492" providerId="ADAL" clId="{0313B7B5-A49C-420C-AF08-F98724BE39E3}" dt="2022-07-27T00:07:15.512" v="1769" actId="478"/>
          <ac:spMkLst>
            <pc:docMk/>
            <pc:sldMk cId="244233828" sldId="288"/>
            <ac:spMk id="9" creationId="{F7BBFC8F-D015-8789-92EB-41512B4C02E7}"/>
          </ac:spMkLst>
        </pc:spChg>
        <pc:spChg chg="add del mod">
          <ac:chgData name="Fanmiao Kong" userId="a5330baf-0b4f-4b08-b191-331ddc574492" providerId="ADAL" clId="{0313B7B5-A49C-420C-AF08-F98724BE39E3}" dt="2022-07-27T00:07:48.346" v="1784"/>
          <ac:spMkLst>
            <pc:docMk/>
            <pc:sldMk cId="244233828" sldId="288"/>
            <ac:spMk id="10" creationId="{9EE49A29-4AD8-1A46-3638-0E867F8B7B1D}"/>
          </ac:spMkLst>
        </pc:spChg>
        <pc:spChg chg="add del mod">
          <ac:chgData name="Fanmiao Kong" userId="a5330baf-0b4f-4b08-b191-331ddc574492" providerId="ADAL" clId="{0313B7B5-A49C-420C-AF08-F98724BE39E3}" dt="2022-07-27T00:07:58.666" v="1790"/>
          <ac:spMkLst>
            <pc:docMk/>
            <pc:sldMk cId="244233828" sldId="288"/>
            <ac:spMk id="11" creationId="{DDCFFCB7-9501-3247-0E9A-B10F5D96A95C}"/>
          </ac:spMkLst>
        </pc:spChg>
        <pc:spChg chg="add del mod">
          <ac:chgData name="Fanmiao Kong" userId="a5330baf-0b4f-4b08-b191-331ddc574492" providerId="ADAL" clId="{0313B7B5-A49C-420C-AF08-F98724BE39E3}" dt="2022-07-27T00:09:04.626" v="1797" actId="478"/>
          <ac:spMkLst>
            <pc:docMk/>
            <pc:sldMk cId="244233828" sldId="288"/>
            <ac:spMk id="12" creationId="{86AA0860-14BC-2475-A765-CF9C0DF5AE20}"/>
          </ac:spMkLst>
        </pc:spChg>
        <pc:spChg chg="add mod">
          <ac:chgData name="Fanmiao Kong" userId="a5330baf-0b4f-4b08-b191-331ddc574492" providerId="ADAL" clId="{0313B7B5-A49C-420C-AF08-F98724BE39E3}" dt="2022-07-27T06:23:54.525" v="5659"/>
          <ac:spMkLst>
            <pc:docMk/>
            <pc:sldMk cId="244233828" sldId="288"/>
            <ac:spMk id="13" creationId="{522D6229-707C-09F7-95BA-74E57E7E8769}"/>
          </ac:spMkLst>
        </pc:spChg>
        <pc:spChg chg="add del mod">
          <ac:chgData name="Fanmiao Kong" userId="a5330baf-0b4f-4b08-b191-331ddc574492" providerId="ADAL" clId="{0313B7B5-A49C-420C-AF08-F98724BE39E3}" dt="2022-07-27T06:23:56.906" v="5660" actId="478"/>
          <ac:spMkLst>
            <pc:docMk/>
            <pc:sldMk cId="244233828" sldId="288"/>
            <ac:spMk id="14" creationId="{B954C28A-9D43-99A4-5489-A3A33F696483}"/>
          </ac:spMkLst>
        </pc:spChg>
      </pc:sldChg>
      <pc:sldChg chg="addSp delSp modSp add mod">
        <pc:chgData name="Fanmiao Kong" userId="a5330baf-0b4f-4b08-b191-331ddc574492" providerId="ADAL" clId="{0313B7B5-A49C-420C-AF08-F98724BE39E3}" dt="2022-07-27T06:24:34.321" v="5661" actId="20577"/>
        <pc:sldMkLst>
          <pc:docMk/>
          <pc:sldMk cId="2970361002" sldId="289"/>
        </pc:sldMkLst>
        <pc:spChg chg="add del mod">
          <ac:chgData name="Fanmiao Kong" userId="a5330baf-0b4f-4b08-b191-331ddc574492" providerId="ADAL" clId="{0313B7B5-A49C-420C-AF08-F98724BE39E3}" dt="2022-07-27T05:21:55.149" v="4492" actId="478"/>
          <ac:spMkLst>
            <pc:docMk/>
            <pc:sldMk cId="2970361002" sldId="289"/>
            <ac:spMk id="2" creationId="{A0E06C59-9B26-E804-0D4D-D8757A4070E9}"/>
          </ac:spMkLst>
        </pc:spChg>
        <pc:spChg chg="mod">
          <ac:chgData name="Fanmiao Kong" userId="a5330baf-0b4f-4b08-b191-331ddc574492" providerId="ADAL" clId="{0313B7B5-A49C-420C-AF08-F98724BE39E3}" dt="2022-07-27T05:55:38.394" v="5370" actId="948"/>
          <ac:spMkLst>
            <pc:docMk/>
            <pc:sldMk cId="2970361002" sldId="289"/>
            <ac:spMk id="6" creationId="{522FA30D-E437-612F-1D4F-507A50F985C1}"/>
          </ac:spMkLst>
        </pc:spChg>
        <pc:spChg chg="mod">
          <ac:chgData name="Fanmiao Kong" userId="a5330baf-0b4f-4b08-b191-331ddc574492" providerId="ADAL" clId="{0313B7B5-A49C-420C-AF08-F98724BE39E3}" dt="2022-07-27T06:24:34.321" v="5661" actId="20577"/>
          <ac:spMkLst>
            <pc:docMk/>
            <pc:sldMk cId="2970361002" sldId="289"/>
            <ac:spMk id="12" creationId="{86AA0860-14BC-2475-A765-CF9C0DF5AE20}"/>
          </ac:spMkLst>
        </pc:spChg>
      </pc:sldChg>
      <pc:sldChg chg="modSp add mod">
        <pc:chgData name="Fanmiao Kong" userId="a5330baf-0b4f-4b08-b191-331ddc574492" providerId="ADAL" clId="{0313B7B5-A49C-420C-AF08-F98724BE39E3}" dt="2022-07-27T04:15:53.689" v="2386" actId="20577"/>
        <pc:sldMkLst>
          <pc:docMk/>
          <pc:sldMk cId="3912908998" sldId="290"/>
        </pc:sldMkLst>
        <pc:spChg chg="mod">
          <ac:chgData name="Fanmiao Kong" userId="a5330baf-0b4f-4b08-b191-331ddc574492" providerId="ADAL" clId="{0313B7B5-A49C-420C-AF08-F98724BE39E3}" dt="2022-07-27T04:15:53.689" v="2386" actId="20577"/>
          <ac:spMkLst>
            <pc:docMk/>
            <pc:sldMk cId="3912908998" sldId="290"/>
            <ac:spMk id="11" creationId="{DE380A18-3779-4C91-0D5D-CB93E0F34DFF}"/>
          </ac:spMkLst>
        </pc:spChg>
      </pc:sldChg>
      <pc:sldChg chg="modSp add mod">
        <pc:chgData name="Fanmiao Kong" userId="a5330baf-0b4f-4b08-b191-331ddc574492" providerId="ADAL" clId="{0313B7B5-A49C-420C-AF08-F98724BE39E3}" dt="2022-07-27T04:15:47.035" v="2385" actId="207"/>
        <pc:sldMkLst>
          <pc:docMk/>
          <pc:sldMk cId="498280210" sldId="291"/>
        </pc:sldMkLst>
        <pc:spChg chg="mod">
          <ac:chgData name="Fanmiao Kong" userId="a5330baf-0b4f-4b08-b191-331ddc574492" providerId="ADAL" clId="{0313B7B5-A49C-420C-AF08-F98724BE39E3}" dt="2022-07-27T04:15:47.035" v="2385" actId="207"/>
          <ac:spMkLst>
            <pc:docMk/>
            <pc:sldMk cId="498280210" sldId="291"/>
            <ac:spMk id="11" creationId="{DE380A18-3779-4C91-0D5D-CB93E0F34DFF}"/>
          </ac:spMkLst>
        </pc:spChg>
      </pc:sldChg>
      <pc:sldChg chg="addSp delSp modSp add mod modNotesTx">
        <pc:chgData name="Fanmiao Kong" userId="a5330baf-0b4f-4b08-b191-331ddc574492" providerId="ADAL" clId="{0313B7B5-A49C-420C-AF08-F98724BE39E3}" dt="2022-07-27T06:23:48.772" v="5657"/>
        <pc:sldMkLst>
          <pc:docMk/>
          <pc:sldMk cId="1025011923" sldId="292"/>
        </pc:sldMkLst>
        <pc:spChg chg="del mod">
          <ac:chgData name="Fanmiao Kong" userId="a5330baf-0b4f-4b08-b191-331ddc574492" providerId="ADAL" clId="{0313B7B5-A49C-420C-AF08-F98724BE39E3}" dt="2022-07-27T06:23:48.284" v="5656" actId="478"/>
          <ac:spMkLst>
            <pc:docMk/>
            <pc:sldMk cId="1025011923" sldId="292"/>
            <ac:spMk id="6" creationId="{522FA30D-E437-612F-1D4F-507A50F985C1}"/>
          </ac:spMkLst>
        </pc:spChg>
        <pc:spChg chg="add mod">
          <ac:chgData name="Fanmiao Kong" userId="a5330baf-0b4f-4b08-b191-331ddc574492" providerId="ADAL" clId="{0313B7B5-A49C-420C-AF08-F98724BE39E3}" dt="2022-07-27T06:23:48.772" v="5657"/>
          <ac:spMkLst>
            <pc:docMk/>
            <pc:sldMk cId="1025011923" sldId="292"/>
            <ac:spMk id="9" creationId="{9F148571-9A98-11EA-0A21-FB711396AB59}"/>
          </ac:spMkLst>
        </pc:spChg>
        <pc:spChg chg="add mod">
          <ac:chgData name="Fanmiao Kong" userId="a5330baf-0b4f-4b08-b191-331ddc574492" providerId="ADAL" clId="{0313B7B5-A49C-420C-AF08-F98724BE39E3}" dt="2022-07-27T06:23:48.772" v="5657"/>
          <ac:spMkLst>
            <pc:docMk/>
            <pc:sldMk cId="1025011923" sldId="292"/>
            <ac:spMk id="10" creationId="{0C2A6D46-125B-F7C2-BA1A-2003DC88D699}"/>
          </ac:spMkLst>
        </pc:spChg>
        <pc:spChg chg="del mod">
          <ac:chgData name="Fanmiao Kong" userId="a5330baf-0b4f-4b08-b191-331ddc574492" providerId="ADAL" clId="{0313B7B5-A49C-420C-AF08-F98724BE39E3}" dt="2022-07-27T06:23:48.284" v="5656" actId="478"/>
          <ac:spMkLst>
            <pc:docMk/>
            <pc:sldMk cId="1025011923" sldId="292"/>
            <ac:spMk id="12" creationId="{86AA0860-14BC-2475-A765-CF9C0DF5AE20}"/>
          </ac:spMkLst>
        </pc:spChg>
      </pc:sldChg>
      <pc:sldChg chg="addSp delSp modSp add mod ord modNotesTx">
        <pc:chgData name="Fanmiao Kong" userId="a5330baf-0b4f-4b08-b191-331ddc574492" providerId="ADAL" clId="{0313B7B5-A49C-420C-AF08-F98724BE39E3}" dt="2022-07-27T13:48:43.190" v="5763" actId="20577"/>
        <pc:sldMkLst>
          <pc:docMk/>
          <pc:sldMk cId="4131498814" sldId="293"/>
        </pc:sldMkLst>
        <pc:spChg chg="add del mod">
          <ac:chgData name="Fanmiao Kong" userId="a5330baf-0b4f-4b08-b191-331ddc574492" providerId="ADAL" clId="{0313B7B5-A49C-420C-AF08-F98724BE39E3}" dt="2022-07-27T13:48:18.015" v="5762" actId="478"/>
          <ac:spMkLst>
            <pc:docMk/>
            <pc:sldMk cId="4131498814" sldId="293"/>
            <ac:spMk id="8" creationId="{BF79CB35-5143-08BE-F9CB-A7DAD0A2A5A6}"/>
          </ac:spMkLst>
        </pc:spChg>
        <pc:spChg chg="add del mod">
          <ac:chgData name="Fanmiao Kong" userId="a5330baf-0b4f-4b08-b191-331ddc574492" providerId="ADAL" clId="{0313B7B5-A49C-420C-AF08-F98724BE39E3}" dt="2022-07-27T13:48:18.015" v="5762" actId="478"/>
          <ac:spMkLst>
            <pc:docMk/>
            <pc:sldMk cId="4131498814" sldId="293"/>
            <ac:spMk id="9" creationId="{DAEA7A22-0802-EF58-B54A-654FE61770EC}"/>
          </ac:spMkLst>
        </pc:spChg>
        <pc:spChg chg="mod">
          <ac:chgData name="Fanmiao Kong" userId="a5330baf-0b4f-4b08-b191-331ddc574492" providerId="ADAL" clId="{0313B7B5-A49C-420C-AF08-F98724BE39E3}" dt="2022-07-27T13:48:10.500" v="5757" actId="1076"/>
          <ac:spMkLst>
            <pc:docMk/>
            <pc:sldMk cId="4131498814" sldId="293"/>
            <ac:spMk id="12" creationId="{655F22B6-E707-0291-CE11-8DC8A768EB44}"/>
          </ac:spMkLst>
        </pc:spChg>
        <pc:spChg chg="add del mod">
          <ac:chgData name="Fanmiao Kong" userId="a5330baf-0b4f-4b08-b191-331ddc574492" providerId="ADAL" clId="{0313B7B5-A49C-420C-AF08-F98724BE39E3}" dt="2022-07-27T13:48:15.835" v="5761" actId="478"/>
          <ac:spMkLst>
            <pc:docMk/>
            <pc:sldMk cId="4131498814" sldId="293"/>
            <ac:spMk id="13" creationId="{8962EA16-FAFE-C858-2C2C-2EE85329CF25}"/>
          </ac:spMkLst>
        </pc:spChg>
        <pc:spChg chg="add del mod">
          <ac:chgData name="Fanmiao Kong" userId="a5330baf-0b4f-4b08-b191-331ddc574492" providerId="ADAL" clId="{0313B7B5-A49C-420C-AF08-F98724BE39E3}" dt="2022-07-27T13:48:15.835" v="5761" actId="478"/>
          <ac:spMkLst>
            <pc:docMk/>
            <pc:sldMk cId="4131498814" sldId="293"/>
            <ac:spMk id="14" creationId="{8EA64953-B131-B017-0982-9560449C34E5}"/>
          </ac:spMkLst>
        </pc:spChg>
        <pc:spChg chg="add del mod">
          <ac:chgData name="Fanmiao Kong" userId="a5330baf-0b4f-4b08-b191-331ddc574492" providerId="ADAL" clId="{0313B7B5-A49C-420C-AF08-F98724BE39E3}" dt="2022-07-27T13:48:15.835" v="5761" actId="478"/>
          <ac:spMkLst>
            <pc:docMk/>
            <pc:sldMk cId="4131498814" sldId="293"/>
            <ac:spMk id="15" creationId="{292324E5-F3BE-01E1-E615-EECCF30E6C62}"/>
          </ac:spMkLst>
        </pc:spChg>
        <pc:graphicFrameChg chg="del">
          <ac:chgData name="Fanmiao Kong" userId="a5330baf-0b4f-4b08-b191-331ddc574492" providerId="ADAL" clId="{0313B7B5-A49C-420C-AF08-F98724BE39E3}" dt="2022-07-27T05:54:25.203" v="5358" actId="478"/>
          <ac:graphicFrameMkLst>
            <pc:docMk/>
            <pc:sldMk cId="4131498814" sldId="293"/>
            <ac:graphicFrameMk id="10" creationId="{168DA228-D71D-D6B3-02B2-C3A93F91C757}"/>
          </ac:graphicFrameMkLst>
        </pc:graphicFrameChg>
      </pc:sldChg>
      <pc:sldChg chg="add del">
        <pc:chgData name="Fanmiao Kong" userId="a5330baf-0b4f-4b08-b191-331ddc574492" providerId="ADAL" clId="{0313B7B5-A49C-420C-AF08-F98724BE39E3}" dt="2022-07-27T06:05:41.584" v="5449" actId="47"/>
        <pc:sldMkLst>
          <pc:docMk/>
          <pc:sldMk cId="779127506" sldId="294"/>
        </pc:sldMkLst>
      </pc:sldChg>
      <pc:sldChg chg="add">
        <pc:chgData name="Fanmiao Kong" userId="a5330baf-0b4f-4b08-b191-331ddc574492" providerId="ADAL" clId="{0313B7B5-A49C-420C-AF08-F98724BE39E3}" dt="2022-07-27T06:09:47.130" v="5528" actId="2890"/>
        <pc:sldMkLst>
          <pc:docMk/>
          <pc:sldMk cId="3257697063" sldId="294"/>
        </pc:sldMkLst>
      </pc:sldChg>
      <pc:sldChg chg="addSp delSp modSp add mod">
        <pc:chgData name="Fanmiao Kong" userId="a5330baf-0b4f-4b08-b191-331ddc574492" providerId="ADAL" clId="{0313B7B5-A49C-420C-AF08-F98724BE39E3}" dt="2022-07-27T14:35:35.045" v="5890" actId="166"/>
        <pc:sldMkLst>
          <pc:docMk/>
          <pc:sldMk cId="2473923514" sldId="295"/>
        </pc:sldMkLst>
        <pc:grpChg chg="add mod">
          <ac:chgData name="Fanmiao Kong" userId="a5330baf-0b4f-4b08-b191-331ddc574492" providerId="ADAL" clId="{0313B7B5-A49C-420C-AF08-F98724BE39E3}" dt="2022-07-27T14:06:57.577" v="5768"/>
          <ac:grpSpMkLst>
            <pc:docMk/>
            <pc:sldMk cId="2473923514" sldId="295"/>
            <ac:grpSpMk id="11" creationId="{2667D027-178F-DA37-3F22-4C6383FBAB0A}"/>
          </ac:grpSpMkLst>
        </pc:grpChg>
        <pc:grpChg chg="del mod">
          <ac:chgData name="Fanmiao Kong" userId="a5330baf-0b4f-4b08-b191-331ddc574492" providerId="ADAL" clId="{0313B7B5-A49C-420C-AF08-F98724BE39E3}" dt="2022-07-27T14:06:56.618" v="5767" actId="478"/>
          <ac:grpSpMkLst>
            <pc:docMk/>
            <pc:sldMk cId="2473923514" sldId="295"/>
            <ac:grpSpMk id="19" creationId="{637C4291-1025-AA31-56AF-ACCBCF8F1467}"/>
          </ac:grpSpMkLst>
        </pc:grpChg>
        <pc:grpChg chg="ord">
          <ac:chgData name="Fanmiao Kong" userId="a5330baf-0b4f-4b08-b191-331ddc574492" providerId="ADAL" clId="{0313B7B5-A49C-420C-AF08-F98724BE39E3}" dt="2022-07-27T14:35:35.045" v="5890" actId="166"/>
          <ac:grpSpMkLst>
            <pc:docMk/>
            <pc:sldMk cId="2473923514" sldId="295"/>
            <ac:grpSpMk id="24" creationId="{656110F3-89E8-4B60-364C-18AF6E93B0B2}"/>
          </ac:grpSpMkLst>
        </pc:grpChg>
        <pc:picChg chg="mod">
          <ac:chgData name="Fanmiao Kong" userId="a5330baf-0b4f-4b08-b191-331ddc574492" providerId="ADAL" clId="{0313B7B5-A49C-420C-AF08-F98724BE39E3}" dt="2022-07-27T14:06:57.577" v="5768"/>
          <ac:picMkLst>
            <pc:docMk/>
            <pc:sldMk cId="2473923514" sldId="295"/>
            <ac:picMk id="12" creationId="{2D722D7B-D45C-07AD-327C-CDD8EBD62BE3}"/>
          </ac:picMkLst>
        </pc:picChg>
        <pc:picChg chg="mod">
          <ac:chgData name="Fanmiao Kong" userId="a5330baf-0b4f-4b08-b191-331ddc574492" providerId="ADAL" clId="{0313B7B5-A49C-420C-AF08-F98724BE39E3}" dt="2022-07-27T14:06:57.577" v="5768"/>
          <ac:picMkLst>
            <pc:docMk/>
            <pc:sldMk cId="2473923514" sldId="295"/>
            <ac:picMk id="13" creationId="{2E2086C1-A44B-CC95-1646-00325B13FBA5}"/>
          </ac:picMkLst>
        </pc:picChg>
      </pc:sldChg>
      <pc:sldChg chg="addSp delSp modSp add mod modNotesTx">
        <pc:chgData name="Fanmiao Kong" userId="a5330baf-0b4f-4b08-b191-331ddc574492" providerId="ADAL" clId="{0313B7B5-A49C-420C-AF08-F98724BE39E3}" dt="2022-07-27T14:11:27.546" v="5769" actId="20577"/>
        <pc:sldMkLst>
          <pc:docMk/>
          <pc:sldMk cId="1981316240" sldId="296"/>
        </pc:sldMkLst>
        <pc:spChg chg="del">
          <ac:chgData name="Fanmiao Kong" userId="a5330baf-0b4f-4b08-b191-331ddc574492" providerId="ADAL" clId="{0313B7B5-A49C-420C-AF08-F98724BE39E3}" dt="2022-07-27T06:15:51.411" v="5566" actId="478"/>
          <ac:spMkLst>
            <pc:docMk/>
            <pc:sldMk cId="1981316240" sldId="296"/>
            <ac:spMk id="26" creationId="{CAB42C39-98B0-1C9D-FB4C-26F2F82A9798}"/>
          </ac:spMkLst>
        </pc:spChg>
        <pc:spChg chg="del">
          <ac:chgData name="Fanmiao Kong" userId="a5330baf-0b4f-4b08-b191-331ddc574492" providerId="ADAL" clId="{0313B7B5-A49C-420C-AF08-F98724BE39E3}" dt="2022-07-27T06:15:51.411" v="5566" actId="478"/>
          <ac:spMkLst>
            <pc:docMk/>
            <pc:sldMk cId="1981316240" sldId="296"/>
            <ac:spMk id="35" creationId="{C99DC34C-240F-A26A-5DD2-E59900B60506}"/>
          </ac:spMkLst>
        </pc:spChg>
        <pc:spChg chg="add mod">
          <ac:chgData name="Fanmiao Kong" userId="a5330baf-0b4f-4b08-b191-331ddc574492" providerId="ADAL" clId="{0313B7B5-A49C-420C-AF08-F98724BE39E3}" dt="2022-07-27T06:16:38.929" v="5573" actId="1582"/>
          <ac:spMkLst>
            <pc:docMk/>
            <pc:sldMk cId="1981316240" sldId="296"/>
            <ac:spMk id="39" creationId="{4263CD1A-8320-34E9-4E5E-7F3F40A188E9}"/>
          </ac:spMkLst>
        </pc:spChg>
        <pc:grpChg chg="del">
          <ac:chgData name="Fanmiao Kong" userId="a5330baf-0b4f-4b08-b191-331ddc574492" providerId="ADAL" clId="{0313B7B5-A49C-420C-AF08-F98724BE39E3}" dt="2022-07-27T06:15:51.411" v="5566" actId="478"/>
          <ac:grpSpMkLst>
            <pc:docMk/>
            <pc:sldMk cId="1981316240" sldId="296"/>
            <ac:grpSpMk id="29" creationId="{785931E9-8197-2F30-8DBC-C5B3A0702EE1}"/>
          </ac:grpSpMkLst>
        </pc:grpChg>
        <pc:grpChg chg="del">
          <ac:chgData name="Fanmiao Kong" userId="a5330baf-0b4f-4b08-b191-331ddc574492" providerId="ADAL" clId="{0313B7B5-A49C-420C-AF08-F98724BE39E3}" dt="2022-07-27T06:15:51.411" v="5566" actId="478"/>
          <ac:grpSpMkLst>
            <pc:docMk/>
            <pc:sldMk cId="1981316240" sldId="296"/>
            <ac:grpSpMk id="32" creationId="{98D011DD-C633-149B-C64D-989C00C2822B}"/>
          </ac:grpSpMkLst>
        </pc:gr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tiff>
</file>

<file path=ppt/media/image24.jpeg>
</file>

<file path=ppt/media/image25.png>
</file>

<file path=ppt/media/image26.jpg>
</file>

<file path=ppt/media/image27.png>
</file>

<file path=ppt/media/image28.jpeg>
</file>

<file path=ppt/media/image29.png>
</file>

<file path=ppt/media/image3.png>
</file>

<file path=ppt/media/image30.png>
</file>

<file path=ppt/media/image4.gif>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9A11A5-D543-41A9-B658-1736BE4B37FA}" type="datetimeFigureOut">
              <a:rPr lang="zh-CN" altLang="en-US" smtClean="0"/>
              <a:t>2022/7/26</a:t>
            </a:fld>
            <a:endParaRPr lang="zh-CN" altLang="en-US"/>
          </a:p>
        </p:txBody>
      </p:sp>
      <p:sp>
        <p:nvSpPr>
          <p:cNvPr id="4" name="幻灯片图像占位符 3"/>
          <p:cNvSpPr>
            <a:spLocks noGrp="1" noRot="1" noChangeAspect="1"/>
          </p:cNvSpPr>
          <p:nvPr>
            <p:ph type="sldImg" idx="2"/>
          </p:nvPr>
        </p:nvSpPr>
        <p:spPr>
          <a:xfrm>
            <a:off x="1373188" y="1143000"/>
            <a:ext cx="41116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41EF32-FEDB-4A01-973E-97A55769ACE3}" type="slidenum">
              <a:rPr lang="zh-CN" altLang="en-US" smtClean="0"/>
              <a:t>‹#›</a:t>
            </a:fld>
            <a:endParaRPr lang="zh-CN" altLang="en-US"/>
          </a:p>
        </p:txBody>
      </p:sp>
    </p:spTree>
    <p:extLst>
      <p:ext uri="{BB962C8B-B14F-4D97-AF65-F5344CB8AC3E}">
        <p14:creationId xmlns:p14="http://schemas.microsoft.com/office/powerpoint/2010/main" val="2467844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2</a:t>
            </a:fld>
            <a:endParaRPr lang="zh-CN" altLang="en-US"/>
          </a:p>
        </p:txBody>
      </p:sp>
    </p:spTree>
    <p:extLst>
      <p:ext uri="{BB962C8B-B14F-4D97-AF65-F5344CB8AC3E}">
        <p14:creationId xmlns:p14="http://schemas.microsoft.com/office/powerpoint/2010/main" val="1635341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a:t>1 uses single bond connection, 2 triple bond. We plotted the inverse of T1 versus temperature, and Tm versus temperature</a:t>
            </a:r>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11</a:t>
            </a:fld>
            <a:endParaRPr lang="zh-CN" altLang="en-US"/>
          </a:p>
        </p:txBody>
      </p:sp>
    </p:spTree>
    <p:extLst>
      <p:ext uri="{BB962C8B-B14F-4D97-AF65-F5344CB8AC3E}">
        <p14:creationId xmlns:p14="http://schemas.microsoft.com/office/powerpoint/2010/main" val="7845562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12</a:t>
            </a:fld>
            <a:endParaRPr lang="zh-CN" altLang="en-US"/>
          </a:p>
        </p:txBody>
      </p:sp>
    </p:spTree>
    <p:extLst>
      <p:ext uri="{BB962C8B-B14F-4D97-AF65-F5344CB8AC3E}">
        <p14:creationId xmlns:p14="http://schemas.microsoft.com/office/powerpoint/2010/main" val="3448857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13</a:t>
            </a:fld>
            <a:endParaRPr lang="zh-CN" altLang="en-US"/>
          </a:p>
        </p:txBody>
      </p:sp>
    </p:spTree>
    <p:extLst>
      <p:ext uri="{BB962C8B-B14F-4D97-AF65-F5344CB8AC3E}">
        <p14:creationId xmlns:p14="http://schemas.microsoft.com/office/powerpoint/2010/main" val="3399283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14</a:t>
            </a:fld>
            <a:endParaRPr lang="zh-CN" altLang="en-US"/>
          </a:p>
        </p:txBody>
      </p:sp>
    </p:spTree>
    <p:extLst>
      <p:ext uri="{BB962C8B-B14F-4D97-AF65-F5344CB8AC3E}">
        <p14:creationId xmlns:p14="http://schemas.microsoft.com/office/powerpoint/2010/main" val="10138223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a:t>However, the Cu-GNRs are not soluble enough. Because we used the long alkyl chains in Cu-GNRs. </a:t>
            </a:r>
            <a:r>
              <a:rPr lang="en-US" altLang="zh-CN" dirty="0"/>
              <a:t>In order to further increase the spin coherence time, we considered adding bulky groups. And we have already known that vanadyl spins have long spin coherence time. So now I’m </a:t>
            </a:r>
            <a:r>
              <a:rPr lang="en-US" altLang="zh-CN" dirty="0" err="1"/>
              <a:t>gonna</a:t>
            </a:r>
            <a:r>
              <a:rPr lang="en-US" altLang="zh-CN" dirty="0"/>
              <a:t> show you our new generation of graphene nanoribbons with vanadyl porphyrins and bulky groups, which are very soluble.</a:t>
            </a:r>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15</a:t>
            </a:fld>
            <a:endParaRPr lang="zh-CN" altLang="en-US"/>
          </a:p>
        </p:txBody>
      </p:sp>
    </p:spTree>
    <p:extLst>
      <p:ext uri="{BB962C8B-B14F-4D97-AF65-F5344CB8AC3E}">
        <p14:creationId xmlns:p14="http://schemas.microsoft.com/office/powerpoint/2010/main" val="4700208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16</a:t>
            </a:fld>
            <a:endParaRPr lang="zh-CN" altLang="en-US"/>
          </a:p>
        </p:txBody>
      </p:sp>
    </p:spTree>
    <p:extLst>
      <p:ext uri="{BB962C8B-B14F-4D97-AF65-F5344CB8AC3E}">
        <p14:creationId xmlns:p14="http://schemas.microsoft.com/office/powerpoint/2010/main" val="42703282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17</a:t>
            </a:fld>
            <a:endParaRPr lang="zh-CN" altLang="en-US"/>
          </a:p>
        </p:txBody>
      </p:sp>
    </p:spTree>
    <p:extLst>
      <p:ext uri="{BB962C8B-B14F-4D97-AF65-F5344CB8AC3E}">
        <p14:creationId xmlns:p14="http://schemas.microsoft.com/office/powerpoint/2010/main" val="36695932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18</a:t>
            </a:fld>
            <a:endParaRPr lang="zh-CN" altLang="en-US"/>
          </a:p>
        </p:txBody>
      </p:sp>
    </p:spTree>
    <p:extLst>
      <p:ext uri="{BB962C8B-B14F-4D97-AF65-F5344CB8AC3E}">
        <p14:creationId xmlns:p14="http://schemas.microsoft.com/office/powerpoint/2010/main" val="9700130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19</a:t>
            </a:fld>
            <a:endParaRPr lang="zh-CN" altLang="en-US"/>
          </a:p>
        </p:txBody>
      </p:sp>
    </p:spTree>
    <p:extLst>
      <p:ext uri="{BB962C8B-B14F-4D97-AF65-F5344CB8AC3E}">
        <p14:creationId xmlns:p14="http://schemas.microsoft.com/office/powerpoint/2010/main" val="14495643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20</a:t>
            </a:fld>
            <a:endParaRPr lang="zh-CN" altLang="en-US"/>
          </a:p>
        </p:txBody>
      </p:sp>
    </p:spTree>
    <p:extLst>
      <p:ext uri="{BB962C8B-B14F-4D97-AF65-F5344CB8AC3E}">
        <p14:creationId xmlns:p14="http://schemas.microsoft.com/office/powerpoint/2010/main" val="2042199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3</a:t>
            </a:fld>
            <a:endParaRPr lang="zh-CN" altLang="en-US"/>
          </a:p>
        </p:txBody>
      </p:sp>
    </p:spTree>
    <p:extLst>
      <p:ext uri="{BB962C8B-B14F-4D97-AF65-F5344CB8AC3E}">
        <p14:creationId xmlns:p14="http://schemas.microsoft.com/office/powerpoint/2010/main" val="32397285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21</a:t>
            </a:fld>
            <a:endParaRPr lang="zh-CN" altLang="en-US"/>
          </a:p>
        </p:txBody>
      </p:sp>
    </p:spTree>
    <p:extLst>
      <p:ext uri="{BB962C8B-B14F-4D97-AF65-F5344CB8AC3E}">
        <p14:creationId xmlns:p14="http://schemas.microsoft.com/office/powerpoint/2010/main" val="16183701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22</a:t>
            </a:fld>
            <a:endParaRPr lang="zh-CN" altLang="en-US"/>
          </a:p>
        </p:txBody>
      </p:sp>
    </p:spTree>
    <p:extLst>
      <p:ext uri="{BB962C8B-B14F-4D97-AF65-F5344CB8AC3E}">
        <p14:creationId xmlns:p14="http://schemas.microsoft.com/office/powerpoint/2010/main" val="19422945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Plenty</a:t>
            </a:r>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23</a:t>
            </a:fld>
            <a:endParaRPr lang="zh-CN" altLang="en-US"/>
          </a:p>
        </p:txBody>
      </p:sp>
    </p:spTree>
    <p:extLst>
      <p:ext uri="{BB962C8B-B14F-4D97-AF65-F5344CB8AC3E}">
        <p14:creationId xmlns:p14="http://schemas.microsoft.com/office/powerpoint/2010/main" val="42045237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24</a:t>
            </a:fld>
            <a:endParaRPr lang="zh-CN" altLang="en-US"/>
          </a:p>
        </p:txBody>
      </p:sp>
    </p:spTree>
    <p:extLst>
      <p:ext uri="{BB962C8B-B14F-4D97-AF65-F5344CB8AC3E}">
        <p14:creationId xmlns:p14="http://schemas.microsoft.com/office/powerpoint/2010/main" val="36463268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a:t>Because in NIT-GNR, the alkyl chain is not bulky enough to separate GNRs. There is a lot of pi-pi stacking which can assist the decoherence.</a:t>
            </a:r>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4</a:t>
            </a:fld>
            <a:endParaRPr lang="zh-CN" altLang="en-US"/>
          </a:p>
        </p:txBody>
      </p:sp>
    </p:spTree>
    <p:extLst>
      <p:ext uri="{BB962C8B-B14F-4D97-AF65-F5344CB8AC3E}">
        <p14:creationId xmlns:p14="http://schemas.microsoft.com/office/powerpoint/2010/main" val="4095398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a:t>Copper and Vanadyl porphyrins are well studied. And the Vanadyl porphyrin are known to have large spin coherence times. We want to know what will happen if we connect the copper and vanadyl porphyrin to the graphene nanoribbon.</a:t>
            </a:r>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5</a:t>
            </a:fld>
            <a:endParaRPr lang="zh-CN" altLang="en-US"/>
          </a:p>
        </p:txBody>
      </p:sp>
    </p:spTree>
    <p:extLst>
      <p:ext uri="{BB962C8B-B14F-4D97-AF65-F5344CB8AC3E}">
        <p14:creationId xmlns:p14="http://schemas.microsoft.com/office/powerpoint/2010/main" val="2556310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6</a:t>
            </a:fld>
            <a:endParaRPr lang="zh-CN" altLang="en-US"/>
          </a:p>
        </p:txBody>
      </p:sp>
    </p:spTree>
    <p:extLst>
      <p:ext uri="{BB962C8B-B14F-4D97-AF65-F5344CB8AC3E}">
        <p14:creationId xmlns:p14="http://schemas.microsoft.com/office/powerpoint/2010/main" val="3787607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a:t>As mentioned before, the spin coherence time in NIT-GNR is limited by the pi-pi stacking. So we tried to add this bulky group to prevent the pi-pi stacking of the ribbons. It turns out that this ribbon is very soluble in a couple of solvents like tetralin and toluene. </a:t>
            </a:r>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7</a:t>
            </a:fld>
            <a:endParaRPr lang="zh-CN" altLang="en-US"/>
          </a:p>
        </p:txBody>
      </p:sp>
    </p:spTree>
    <p:extLst>
      <p:ext uri="{BB962C8B-B14F-4D97-AF65-F5344CB8AC3E}">
        <p14:creationId xmlns:p14="http://schemas.microsoft.com/office/powerpoint/2010/main" val="250677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8</a:t>
            </a:fld>
            <a:endParaRPr lang="zh-CN" altLang="en-US"/>
          </a:p>
        </p:txBody>
      </p:sp>
    </p:spTree>
    <p:extLst>
      <p:ext uri="{BB962C8B-B14F-4D97-AF65-F5344CB8AC3E}">
        <p14:creationId xmlns:p14="http://schemas.microsoft.com/office/powerpoint/2010/main" val="24117364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dirty="0"/>
              <a:t>FID defected spectra. The</a:t>
            </a:r>
            <a:r>
              <a:rPr lang="zh-CN" altLang="en-US" dirty="0"/>
              <a:t> </a:t>
            </a:r>
            <a:r>
              <a:rPr lang="en-GB" altLang="zh-CN" dirty="0"/>
              <a:t>black</a:t>
            </a:r>
            <a:r>
              <a:rPr lang="zh-CN" altLang="en-US" dirty="0"/>
              <a:t> </a:t>
            </a:r>
            <a:r>
              <a:rPr lang="en-GB" altLang="zh-CN" dirty="0"/>
              <a:t>lines</a:t>
            </a:r>
            <a:r>
              <a:rPr lang="zh-CN" altLang="en-US" dirty="0"/>
              <a:t> </a:t>
            </a:r>
            <a:r>
              <a:rPr lang="en-GB" altLang="zh-CN" dirty="0"/>
              <a:t>are</a:t>
            </a:r>
            <a:r>
              <a:rPr lang="zh-CN" altLang="en-US" dirty="0"/>
              <a:t> </a:t>
            </a:r>
            <a:r>
              <a:rPr lang="en-GB" altLang="zh-CN" dirty="0"/>
              <a:t>a</a:t>
            </a:r>
            <a:r>
              <a:rPr lang="zh-CN" altLang="en-US" dirty="0"/>
              <a:t> </a:t>
            </a:r>
            <a:r>
              <a:rPr lang="en-GB" altLang="zh-CN" dirty="0"/>
              <a:t>fit</a:t>
            </a:r>
            <a:r>
              <a:rPr lang="zh-CN" altLang="en-US" dirty="0"/>
              <a:t> </a:t>
            </a:r>
            <a:r>
              <a:rPr lang="en-GB" altLang="zh-CN" dirty="0"/>
              <a:t>using</a:t>
            </a:r>
            <a:r>
              <a:rPr lang="zh-CN" altLang="en-US" dirty="0"/>
              <a:t> </a:t>
            </a:r>
            <a:r>
              <a:rPr lang="en-GB" altLang="zh-CN" dirty="0" err="1"/>
              <a:t>Easyspin</a:t>
            </a:r>
            <a:r>
              <a:rPr lang="en-GB" altLang="zh-CN" dirty="0"/>
              <a:t>, which is almost perfect. The broad peak comes from the copper porphyrin spins. In addition we have a sharp peak and it can be attributed to the spin states in GNRs</a:t>
            </a:r>
          </a:p>
          <a:p>
            <a:r>
              <a:rPr lang="en-GB" altLang="zh-CN" dirty="0"/>
              <a:t>So in the fitting we used two spin species with different weight. And we get the weight of edge states of the two different Cu-GNRs. The red one is connected by triple bond, while blue one is single bond. So</a:t>
            </a:r>
            <a:r>
              <a:rPr lang="zh-CN" altLang="en-US" dirty="0"/>
              <a:t> </a:t>
            </a:r>
            <a:r>
              <a:rPr lang="en-GB" altLang="zh-CN" dirty="0"/>
              <a:t>we</a:t>
            </a:r>
            <a:r>
              <a:rPr lang="zh-CN" altLang="en-US" dirty="0"/>
              <a:t> </a:t>
            </a:r>
            <a:r>
              <a:rPr lang="en-GB" altLang="zh-CN" dirty="0"/>
              <a:t>can</a:t>
            </a:r>
            <a:r>
              <a:rPr lang="zh-CN" altLang="en-US" dirty="0"/>
              <a:t> </a:t>
            </a:r>
            <a:r>
              <a:rPr lang="en-GB" altLang="zh-CN" dirty="0"/>
              <a:t>conclude</a:t>
            </a:r>
            <a:r>
              <a:rPr lang="zh-CN" altLang="en-US" dirty="0"/>
              <a:t> </a:t>
            </a:r>
            <a:r>
              <a:rPr lang="en-GB" altLang="zh-CN" dirty="0"/>
              <a:t>that the triple bonds provide a larger spin injection efficiency.</a:t>
            </a:r>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9</a:t>
            </a:fld>
            <a:endParaRPr lang="zh-CN" altLang="en-US"/>
          </a:p>
        </p:txBody>
      </p:sp>
    </p:spTree>
    <p:extLst>
      <p:ext uri="{BB962C8B-B14F-4D97-AF65-F5344CB8AC3E}">
        <p14:creationId xmlns:p14="http://schemas.microsoft.com/office/powerpoint/2010/main" val="33145427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41EF32-FEDB-4A01-973E-97A55769ACE3}" type="slidenum">
              <a:rPr lang="zh-CN" altLang="en-US" smtClean="0"/>
              <a:t>10</a:t>
            </a:fld>
            <a:endParaRPr lang="zh-CN" altLang="en-US"/>
          </a:p>
        </p:txBody>
      </p:sp>
    </p:spTree>
    <p:extLst>
      <p:ext uri="{BB962C8B-B14F-4D97-AF65-F5344CB8AC3E}">
        <p14:creationId xmlns:p14="http://schemas.microsoft.com/office/powerpoint/2010/main" val="41938662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3710946"/>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490568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g"/></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RWattsDSC_0055_retouchedforPP2.jp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815070"/>
            <a:ext cx="8640763" cy="5668279"/>
          </a:xfrm>
          <a:prstGeom prst="rect">
            <a:avLst/>
          </a:prstGeom>
        </p:spPr>
      </p:pic>
      <p:pic>
        <p:nvPicPr>
          <p:cNvPr id="8" name="Picture 7" descr="ox_small_cmyk_pos_rect.jp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865107" y="178883"/>
            <a:ext cx="1521068" cy="468528"/>
          </a:xfrm>
          <a:prstGeom prst="rect">
            <a:avLst/>
          </a:prstGeom>
        </p:spPr>
      </p:pic>
      <p:pic>
        <p:nvPicPr>
          <p:cNvPr id="5" name="Picture 1">
            <a:extLst>
              <a:ext uri="{FF2B5EF4-FFF2-40B4-BE49-F238E27FC236}">
                <a16:creationId xmlns:a16="http://schemas.microsoft.com/office/drawing/2014/main" id="{1A5EDB72-EDF7-EAA8-41E5-0358F302A408}"/>
              </a:ext>
            </a:extLst>
          </p:cNvPr>
          <p:cNvPicPr>
            <a:picLocks noChangeAspect="1"/>
          </p:cNvPicPr>
          <p:nvPr userDrawn="1"/>
        </p:nvPicPr>
        <p:blipFill>
          <a:blip r:embed="rId5"/>
          <a:stretch>
            <a:fillRect/>
          </a:stretch>
        </p:blipFill>
        <p:spPr>
          <a:xfrm>
            <a:off x="192504" y="26968"/>
            <a:ext cx="1061172" cy="772358"/>
          </a:xfrm>
          <a:prstGeom prst="rect">
            <a:avLst/>
          </a:prstGeom>
        </p:spPr>
      </p:pic>
    </p:spTree>
    <p:extLst>
      <p:ext uri="{BB962C8B-B14F-4D97-AF65-F5344CB8AC3E}">
        <p14:creationId xmlns:p14="http://schemas.microsoft.com/office/powerpoint/2010/main" val="2116942618"/>
      </p:ext>
    </p:extLst>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ctr" defTabSz="432100" rtl="0" eaLnBrk="1" latinLnBrk="0" hangingPunct="1">
        <a:spcBef>
          <a:spcPct val="0"/>
        </a:spcBef>
        <a:buNone/>
        <a:defRPr sz="4200" kern="1200">
          <a:solidFill>
            <a:schemeClr val="tx1"/>
          </a:solidFill>
          <a:latin typeface="+mj-lt"/>
          <a:ea typeface="+mj-ea"/>
          <a:cs typeface="+mj-cs"/>
        </a:defRPr>
      </a:lvl1pPr>
    </p:titleStyle>
    <p:bodyStyle>
      <a:lvl1pPr marL="324075" indent="-324075" algn="l" defTabSz="432100" rtl="0" eaLnBrk="1" latinLnBrk="0" hangingPunct="1">
        <a:spcBef>
          <a:spcPct val="20000"/>
        </a:spcBef>
        <a:buFont typeface="Arial"/>
        <a:buChar char="•"/>
        <a:defRPr sz="3000" kern="1200">
          <a:solidFill>
            <a:schemeClr val="tx1"/>
          </a:solidFill>
          <a:latin typeface="+mn-lt"/>
          <a:ea typeface="+mn-ea"/>
          <a:cs typeface="+mn-cs"/>
        </a:defRPr>
      </a:lvl1pPr>
      <a:lvl2pPr marL="702162" indent="-270062" algn="l" defTabSz="432100" rtl="0" eaLnBrk="1" latinLnBrk="0" hangingPunct="1">
        <a:spcBef>
          <a:spcPct val="20000"/>
        </a:spcBef>
        <a:buFont typeface="Arial"/>
        <a:buChar char="–"/>
        <a:defRPr sz="2600" kern="1200">
          <a:solidFill>
            <a:schemeClr val="tx1"/>
          </a:solidFill>
          <a:latin typeface="+mn-lt"/>
          <a:ea typeface="+mn-ea"/>
          <a:cs typeface="+mn-cs"/>
        </a:defRPr>
      </a:lvl2pPr>
      <a:lvl3pPr marL="1080249" indent="-216050" algn="l" defTabSz="432100" rtl="0" eaLnBrk="1" latinLnBrk="0" hangingPunct="1">
        <a:spcBef>
          <a:spcPct val="20000"/>
        </a:spcBef>
        <a:buFont typeface="Arial"/>
        <a:buChar char="•"/>
        <a:defRPr sz="2300" kern="1200">
          <a:solidFill>
            <a:schemeClr val="tx1"/>
          </a:solidFill>
          <a:latin typeface="+mn-lt"/>
          <a:ea typeface="+mn-ea"/>
          <a:cs typeface="+mn-cs"/>
        </a:defRPr>
      </a:lvl3pPr>
      <a:lvl4pPr marL="1512349" indent="-216050" algn="l" defTabSz="432100" rtl="0" eaLnBrk="1" latinLnBrk="0" hangingPunct="1">
        <a:spcBef>
          <a:spcPct val="20000"/>
        </a:spcBef>
        <a:buFont typeface="Arial"/>
        <a:buChar char="–"/>
        <a:defRPr sz="1900" kern="1200">
          <a:solidFill>
            <a:schemeClr val="tx1"/>
          </a:solidFill>
          <a:latin typeface="+mn-lt"/>
          <a:ea typeface="+mn-ea"/>
          <a:cs typeface="+mn-cs"/>
        </a:defRPr>
      </a:lvl4pPr>
      <a:lvl5pPr marL="1944449" indent="-216050" algn="l" defTabSz="432100" rtl="0" eaLnBrk="1" latinLnBrk="0" hangingPunct="1">
        <a:spcBef>
          <a:spcPct val="20000"/>
        </a:spcBef>
        <a:buFont typeface="Arial"/>
        <a:buChar char="»"/>
        <a:defRPr sz="1900" kern="1200">
          <a:solidFill>
            <a:schemeClr val="tx1"/>
          </a:solidFill>
          <a:latin typeface="+mn-lt"/>
          <a:ea typeface="+mn-ea"/>
          <a:cs typeface="+mn-cs"/>
        </a:defRPr>
      </a:lvl5pPr>
      <a:lvl6pPr marL="2376548" indent="-216050" algn="l" defTabSz="432100" rtl="0" eaLnBrk="1" latinLnBrk="0" hangingPunct="1">
        <a:spcBef>
          <a:spcPct val="20000"/>
        </a:spcBef>
        <a:buFont typeface="Arial"/>
        <a:buChar char="•"/>
        <a:defRPr sz="1900" kern="1200">
          <a:solidFill>
            <a:schemeClr val="tx1"/>
          </a:solidFill>
          <a:latin typeface="+mn-lt"/>
          <a:ea typeface="+mn-ea"/>
          <a:cs typeface="+mn-cs"/>
        </a:defRPr>
      </a:lvl6pPr>
      <a:lvl7pPr marL="2808648" indent="-216050" algn="l" defTabSz="432100" rtl="0" eaLnBrk="1" latinLnBrk="0" hangingPunct="1">
        <a:spcBef>
          <a:spcPct val="20000"/>
        </a:spcBef>
        <a:buFont typeface="Arial"/>
        <a:buChar char="•"/>
        <a:defRPr sz="1900" kern="1200">
          <a:solidFill>
            <a:schemeClr val="tx1"/>
          </a:solidFill>
          <a:latin typeface="+mn-lt"/>
          <a:ea typeface="+mn-ea"/>
          <a:cs typeface="+mn-cs"/>
        </a:defRPr>
      </a:lvl7pPr>
      <a:lvl8pPr marL="3240748" indent="-216050" algn="l" defTabSz="432100" rtl="0" eaLnBrk="1" latinLnBrk="0" hangingPunct="1">
        <a:spcBef>
          <a:spcPct val="20000"/>
        </a:spcBef>
        <a:buFont typeface="Arial"/>
        <a:buChar char="•"/>
        <a:defRPr sz="1900" kern="1200">
          <a:solidFill>
            <a:schemeClr val="tx1"/>
          </a:solidFill>
          <a:latin typeface="+mn-lt"/>
          <a:ea typeface="+mn-ea"/>
          <a:cs typeface="+mn-cs"/>
        </a:defRPr>
      </a:lvl8pPr>
      <a:lvl9pPr marL="3672848" indent="-216050" algn="l" defTabSz="432100" rtl="0" eaLnBrk="1" latinLnBrk="0" hangingPunct="1">
        <a:spcBef>
          <a:spcPct val="20000"/>
        </a:spcBef>
        <a:buFont typeface="Arial"/>
        <a:buChar char="•"/>
        <a:defRPr sz="1900" kern="1200">
          <a:solidFill>
            <a:schemeClr val="tx1"/>
          </a:solidFill>
          <a:latin typeface="+mn-lt"/>
          <a:ea typeface="+mn-ea"/>
          <a:cs typeface="+mn-cs"/>
        </a:defRPr>
      </a:lvl9pPr>
    </p:bodyStyle>
    <p:otherStyle>
      <a:defPPr>
        <a:defRPr lang="en-US"/>
      </a:defPPr>
      <a:lvl1pPr marL="0" algn="l" defTabSz="432100" rtl="0" eaLnBrk="1" latinLnBrk="0" hangingPunct="1">
        <a:defRPr sz="1700" kern="1200">
          <a:solidFill>
            <a:schemeClr val="tx1"/>
          </a:solidFill>
          <a:latin typeface="+mn-lt"/>
          <a:ea typeface="+mn-ea"/>
          <a:cs typeface="+mn-cs"/>
        </a:defRPr>
      </a:lvl1pPr>
      <a:lvl2pPr marL="432100" algn="l" defTabSz="432100" rtl="0" eaLnBrk="1" latinLnBrk="0" hangingPunct="1">
        <a:defRPr sz="1700" kern="1200">
          <a:solidFill>
            <a:schemeClr val="tx1"/>
          </a:solidFill>
          <a:latin typeface="+mn-lt"/>
          <a:ea typeface="+mn-ea"/>
          <a:cs typeface="+mn-cs"/>
        </a:defRPr>
      </a:lvl2pPr>
      <a:lvl3pPr marL="864199" algn="l" defTabSz="432100" rtl="0" eaLnBrk="1" latinLnBrk="0" hangingPunct="1">
        <a:defRPr sz="1700" kern="1200">
          <a:solidFill>
            <a:schemeClr val="tx1"/>
          </a:solidFill>
          <a:latin typeface="+mn-lt"/>
          <a:ea typeface="+mn-ea"/>
          <a:cs typeface="+mn-cs"/>
        </a:defRPr>
      </a:lvl3pPr>
      <a:lvl4pPr marL="1296299" algn="l" defTabSz="432100" rtl="0" eaLnBrk="1" latinLnBrk="0" hangingPunct="1">
        <a:defRPr sz="1700" kern="1200">
          <a:solidFill>
            <a:schemeClr val="tx1"/>
          </a:solidFill>
          <a:latin typeface="+mn-lt"/>
          <a:ea typeface="+mn-ea"/>
          <a:cs typeface="+mn-cs"/>
        </a:defRPr>
      </a:lvl4pPr>
      <a:lvl5pPr marL="1728399" algn="l" defTabSz="432100" rtl="0" eaLnBrk="1" latinLnBrk="0" hangingPunct="1">
        <a:defRPr sz="1700" kern="1200">
          <a:solidFill>
            <a:schemeClr val="tx1"/>
          </a:solidFill>
          <a:latin typeface="+mn-lt"/>
          <a:ea typeface="+mn-ea"/>
          <a:cs typeface="+mn-cs"/>
        </a:defRPr>
      </a:lvl5pPr>
      <a:lvl6pPr marL="2160499" algn="l" defTabSz="432100" rtl="0" eaLnBrk="1" latinLnBrk="0" hangingPunct="1">
        <a:defRPr sz="1700" kern="1200">
          <a:solidFill>
            <a:schemeClr val="tx1"/>
          </a:solidFill>
          <a:latin typeface="+mn-lt"/>
          <a:ea typeface="+mn-ea"/>
          <a:cs typeface="+mn-cs"/>
        </a:defRPr>
      </a:lvl6pPr>
      <a:lvl7pPr marL="2592598" algn="l" defTabSz="432100" rtl="0" eaLnBrk="1" latinLnBrk="0" hangingPunct="1">
        <a:defRPr sz="1700" kern="1200">
          <a:solidFill>
            <a:schemeClr val="tx1"/>
          </a:solidFill>
          <a:latin typeface="+mn-lt"/>
          <a:ea typeface="+mn-ea"/>
          <a:cs typeface="+mn-cs"/>
        </a:defRPr>
      </a:lvl7pPr>
      <a:lvl8pPr marL="3024698" algn="l" defTabSz="432100" rtl="0" eaLnBrk="1" latinLnBrk="0" hangingPunct="1">
        <a:defRPr sz="1700" kern="1200">
          <a:solidFill>
            <a:schemeClr val="tx1"/>
          </a:solidFill>
          <a:latin typeface="+mn-lt"/>
          <a:ea typeface="+mn-ea"/>
          <a:cs typeface="+mn-cs"/>
        </a:defRPr>
      </a:lvl8pPr>
      <a:lvl9pPr marL="3456798" algn="l" defTabSz="432100" rtl="0" eaLnBrk="1" latinLnBrk="0" hangingPunct="1">
        <a:defRPr sz="1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D81C85D8-F4CA-DF2D-BD1E-822C5344DBAD}"/>
              </a:ext>
            </a:extLst>
          </p:cNvPr>
          <p:cNvSpPr/>
          <p:nvPr userDrawn="1"/>
        </p:nvSpPr>
        <p:spPr>
          <a:xfrm>
            <a:off x="0" y="0"/>
            <a:ext cx="8640763" cy="815070"/>
          </a:xfrm>
          <a:prstGeom prst="rect">
            <a:avLst/>
          </a:prstGeom>
          <a:solidFill>
            <a:srgbClr val="2E6DB6"/>
          </a:solidFill>
          <a:ln>
            <a:solidFill>
              <a:srgbClr val="2A69B4"/>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403834857"/>
      </p:ext>
    </p:extLst>
  </p:cSld>
  <p:clrMap bg1="lt1" tx1="dk1" bg2="lt2" tx2="dk2" accent1="accent1" accent2="accent2" accent3="accent3" accent4="accent4" accent5="accent5" accent6="accent6" hlink="hlink" folHlink="folHlink"/>
  <p:sldLayoutIdLst>
    <p:sldLayoutId id="2147483661" r:id="rId1"/>
  </p:sldLayoutIdLst>
  <p:hf hdr="0" ftr="0" dt="0"/>
  <p:txStyles>
    <p:titleStyle>
      <a:lvl1pPr algn="ctr" defTabSz="432100" rtl="0" eaLnBrk="1" latinLnBrk="0" hangingPunct="1">
        <a:spcBef>
          <a:spcPct val="0"/>
        </a:spcBef>
        <a:buNone/>
        <a:defRPr sz="4200" kern="1200">
          <a:solidFill>
            <a:schemeClr val="tx1"/>
          </a:solidFill>
          <a:latin typeface="+mj-lt"/>
          <a:ea typeface="+mj-ea"/>
          <a:cs typeface="+mj-cs"/>
        </a:defRPr>
      </a:lvl1pPr>
    </p:titleStyle>
    <p:bodyStyle>
      <a:lvl1pPr marL="324075" indent="-324075" algn="l" defTabSz="432100" rtl="0" eaLnBrk="1" latinLnBrk="0" hangingPunct="1">
        <a:spcBef>
          <a:spcPct val="20000"/>
        </a:spcBef>
        <a:buFont typeface="Arial"/>
        <a:buChar char="•"/>
        <a:defRPr sz="3000" kern="1200">
          <a:solidFill>
            <a:schemeClr val="tx1"/>
          </a:solidFill>
          <a:latin typeface="+mn-lt"/>
          <a:ea typeface="+mn-ea"/>
          <a:cs typeface="+mn-cs"/>
        </a:defRPr>
      </a:lvl1pPr>
      <a:lvl2pPr marL="702162" indent="-270062" algn="l" defTabSz="432100" rtl="0" eaLnBrk="1" latinLnBrk="0" hangingPunct="1">
        <a:spcBef>
          <a:spcPct val="20000"/>
        </a:spcBef>
        <a:buFont typeface="Arial"/>
        <a:buChar char="–"/>
        <a:defRPr sz="2600" kern="1200">
          <a:solidFill>
            <a:schemeClr val="tx1"/>
          </a:solidFill>
          <a:latin typeface="+mn-lt"/>
          <a:ea typeface="+mn-ea"/>
          <a:cs typeface="+mn-cs"/>
        </a:defRPr>
      </a:lvl2pPr>
      <a:lvl3pPr marL="1080249" indent="-216050" algn="l" defTabSz="432100" rtl="0" eaLnBrk="1" latinLnBrk="0" hangingPunct="1">
        <a:spcBef>
          <a:spcPct val="20000"/>
        </a:spcBef>
        <a:buFont typeface="Arial"/>
        <a:buChar char="•"/>
        <a:defRPr sz="2300" kern="1200">
          <a:solidFill>
            <a:schemeClr val="tx1"/>
          </a:solidFill>
          <a:latin typeface="+mn-lt"/>
          <a:ea typeface="+mn-ea"/>
          <a:cs typeface="+mn-cs"/>
        </a:defRPr>
      </a:lvl3pPr>
      <a:lvl4pPr marL="1512349" indent="-216050" algn="l" defTabSz="432100" rtl="0" eaLnBrk="1" latinLnBrk="0" hangingPunct="1">
        <a:spcBef>
          <a:spcPct val="20000"/>
        </a:spcBef>
        <a:buFont typeface="Arial"/>
        <a:buChar char="–"/>
        <a:defRPr sz="1900" kern="1200">
          <a:solidFill>
            <a:schemeClr val="tx1"/>
          </a:solidFill>
          <a:latin typeface="+mn-lt"/>
          <a:ea typeface="+mn-ea"/>
          <a:cs typeface="+mn-cs"/>
        </a:defRPr>
      </a:lvl4pPr>
      <a:lvl5pPr marL="1944449" indent="-216050" algn="l" defTabSz="432100" rtl="0" eaLnBrk="1" latinLnBrk="0" hangingPunct="1">
        <a:spcBef>
          <a:spcPct val="20000"/>
        </a:spcBef>
        <a:buFont typeface="Arial"/>
        <a:buChar char="»"/>
        <a:defRPr sz="1900" kern="1200">
          <a:solidFill>
            <a:schemeClr val="tx1"/>
          </a:solidFill>
          <a:latin typeface="+mn-lt"/>
          <a:ea typeface="+mn-ea"/>
          <a:cs typeface="+mn-cs"/>
        </a:defRPr>
      </a:lvl5pPr>
      <a:lvl6pPr marL="2376548" indent="-216050" algn="l" defTabSz="432100" rtl="0" eaLnBrk="1" latinLnBrk="0" hangingPunct="1">
        <a:spcBef>
          <a:spcPct val="20000"/>
        </a:spcBef>
        <a:buFont typeface="Arial"/>
        <a:buChar char="•"/>
        <a:defRPr sz="1900" kern="1200">
          <a:solidFill>
            <a:schemeClr val="tx1"/>
          </a:solidFill>
          <a:latin typeface="+mn-lt"/>
          <a:ea typeface="+mn-ea"/>
          <a:cs typeface="+mn-cs"/>
        </a:defRPr>
      </a:lvl6pPr>
      <a:lvl7pPr marL="2808648" indent="-216050" algn="l" defTabSz="432100" rtl="0" eaLnBrk="1" latinLnBrk="0" hangingPunct="1">
        <a:spcBef>
          <a:spcPct val="20000"/>
        </a:spcBef>
        <a:buFont typeface="Arial"/>
        <a:buChar char="•"/>
        <a:defRPr sz="1900" kern="1200">
          <a:solidFill>
            <a:schemeClr val="tx1"/>
          </a:solidFill>
          <a:latin typeface="+mn-lt"/>
          <a:ea typeface="+mn-ea"/>
          <a:cs typeface="+mn-cs"/>
        </a:defRPr>
      </a:lvl7pPr>
      <a:lvl8pPr marL="3240748" indent="-216050" algn="l" defTabSz="432100" rtl="0" eaLnBrk="1" latinLnBrk="0" hangingPunct="1">
        <a:spcBef>
          <a:spcPct val="20000"/>
        </a:spcBef>
        <a:buFont typeface="Arial"/>
        <a:buChar char="•"/>
        <a:defRPr sz="1900" kern="1200">
          <a:solidFill>
            <a:schemeClr val="tx1"/>
          </a:solidFill>
          <a:latin typeface="+mn-lt"/>
          <a:ea typeface="+mn-ea"/>
          <a:cs typeface="+mn-cs"/>
        </a:defRPr>
      </a:lvl8pPr>
      <a:lvl9pPr marL="3672848" indent="-216050" algn="l" defTabSz="432100" rtl="0" eaLnBrk="1" latinLnBrk="0" hangingPunct="1">
        <a:spcBef>
          <a:spcPct val="20000"/>
        </a:spcBef>
        <a:buFont typeface="Arial"/>
        <a:buChar char="•"/>
        <a:defRPr sz="1900" kern="1200">
          <a:solidFill>
            <a:schemeClr val="tx1"/>
          </a:solidFill>
          <a:latin typeface="+mn-lt"/>
          <a:ea typeface="+mn-ea"/>
          <a:cs typeface="+mn-cs"/>
        </a:defRPr>
      </a:lvl9pPr>
    </p:bodyStyle>
    <p:otherStyle>
      <a:defPPr>
        <a:defRPr lang="en-US"/>
      </a:defPPr>
      <a:lvl1pPr marL="0" algn="l" defTabSz="432100" rtl="0" eaLnBrk="1" latinLnBrk="0" hangingPunct="1">
        <a:defRPr sz="1700" kern="1200">
          <a:solidFill>
            <a:schemeClr val="tx1"/>
          </a:solidFill>
          <a:latin typeface="+mn-lt"/>
          <a:ea typeface="+mn-ea"/>
          <a:cs typeface="+mn-cs"/>
        </a:defRPr>
      </a:lvl1pPr>
      <a:lvl2pPr marL="432100" algn="l" defTabSz="432100" rtl="0" eaLnBrk="1" latinLnBrk="0" hangingPunct="1">
        <a:defRPr sz="1700" kern="1200">
          <a:solidFill>
            <a:schemeClr val="tx1"/>
          </a:solidFill>
          <a:latin typeface="+mn-lt"/>
          <a:ea typeface="+mn-ea"/>
          <a:cs typeface="+mn-cs"/>
        </a:defRPr>
      </a:lvl2pPr>
      <a:lvl3pPr marL="864199" algn="l" defTabSz="432100" rtl="0" eaLnBrk="1" latinLnBrk="0" hangingPunct="1">
        <a:defRPr sz="1700" kern="1200">
          <a:solidFill>
            <a:schemeClr val="tx1"/>
          </a:solidFill>
          <a:latin typeface="+mn-lt"/>
          <a:ea typeface="+mn-ea"/>
          <a:cs typeface="+mn-cs"/>
        </a:defRPr>
      </a:lvl3pPr>
      <a:lvl4pPr marL="1296299" algn="l" defTabSz="432100" rtl="0" eaLnBrk="1" latinLnBrk="0" hangingPunct="1">
        <a:defRPr sz="1700" kern="1200">
          <a:solidFill>
            <a:schemeClr val="tx1"/>
          </a:solidFill>
          <a:latin typeface="+mn-lt"/>
          <a:ea typeface="+mn-ea"/>
          <a:cs typeface="+mn-cs"/>
        </a:defRPr>
      </a:lvl4pPr>
      <a:lvl5pPr marL="1728399" algn="l" defTabSz="432100" rtl="0" eaLnBrk="1" latinLnBrk="0" hangingPunct="1">
        <a:defRPr sz="1700" kern="1200">
          <a:solidFill>
            <a:schemeClr val="tx1"/>
          </a:solidFill>
          <a:latin typeface="+mn-lt"/>
          <a:ea typeface="+mn-ea"/>
          <a:cs typeface="+mn-cs"/>
        </a:defRPr>
      </a:lvl5pPr>
      <a:lvl6pPr marL="2160499" algn="l" defTabSz="432100" rtl="0" eaLnBrk="1" latinLnBrk="0" hangingPunct="1">
        <a:defRPr sz="1700" kern="1200">
          <a:solidFill>
            <a:schemeClr val="tx1"/>
          </a:solidFill>
          <a:latin typeface="+mn-lt"/>
          <a:ea typeface="+mn-ea"/>
          <a:cs typeface="+mn-cs"/>
        </a:defRPr>
      </a:lvl6pPr>
      <a:lvl7pPr marL="2592598" algn="l" defTabSz="432100" rtl="0" eaLnBrk="1" latinLnBrk="0" hangingPunct="1">
        <a:defRPr sz="1700" kern="1200">
          <a:solidFill>
            <a:schemeClr val="tx1"/>
          </a:solidFill>
          <a:latin typeface="+mn-lt"/>
          <a:ea typeface="+mn-ea"/>
          <a:cs typeface="+mn-cs"/>
        </a:defRPr>
      </a:lvl7pPr>
      <a:lvl8pPr marL="3024698" algn="l" defTabSz="432100" rtl="0" eaLnBrk="1" latinLnBrk="0" hangingPunct="1">
        <a:defRPr sz="1700" kern="1200">
          <a:solidFill>
            <a:schemeClr val="tx1"/>
          </a:solidFill>
          <a:latin typeface="+mn-lt"/>
          <a:ea typeface="+mn-ea"/>
          <a:cs typeface="+mn-cs"/>
        </a:defRPr>
      </a:lvl8pPr>
      <a:lvl9pPr marL="3456798" algn="l" defTabSz="432100" rtl="0" eaLnBrk="1" latinLnBrk="0" hangingPunct="1">
        <a:defRPr sz="1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jpeg"/><Relationship Id="rId7" Type="http://schemas.openxmlformats.org/officeDocument/2006/relationships/image" Target="../media/image28.jpe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jpg"/><Relationship Id="rId4" Type="http://schemas.openxmlformats.org/officeDocument/2006/relationships/image" Target="../media/image25.png"/><Relationship Id="rId9" Type="http://schemas.openxmlformats.org/officeDocument/2006/relationships/image" Target="../media/image30.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579216" y="2016126"/>
            <a:ext cx="4813323" cy="2848830"/>
          </a:xfrm>
          <a:prstGeom prst="rect">
            <a:avLst/>
          </a:prstGeom>
          <a:solidFill>
            <a:srgbClr val="0000FF">
              <a:alpha val="41176"/>
            </a:srgbClr>
          </a:solidFill>
          <a:ln>
            <a:noFill/>
          </a:ln>
          <a:effectLst>
            <a:outerShdw dist="23000" dir="5400000" rotWithShape="0">
              <a:srgbClr val="000000">
                <a:alpha val="34998"/>
              </a:srgbClr>
            </a:outerShdw>
          </a:effectLst>
        </p:spPr>
        <p:txBody>
          <a:bodyPr anchor="ctr"/>
          <a:lstStyle/>
          <a:p>
            <a:pPr algn="ctr" fontAlgn="auto">
              <a:spcBef>
                <a:spcPts val="0"/>
              </a:spcBef>
              <a:spcAft>
                <a:spcPts val="0"/>
              </a:spcAft>
              <a:defRPr/>
            </a:pPr>
            <a:endParaRPr lang="en-US">
              <a:solidFill>
                <a:schemeClr val="lt1"/>
              </a:solidFill>
              <a:latin typeface="+mn-lt"/>
              <a:ea typeface="+mn-ea"/>
              <a:cs typeface="+mn-cs"/>
            </a:endParaRPr>
          </a:p>
        </p:txBody>
      </p:sp>
      <p:sp>
        <p:nvSpPr>
          <p:cNvPr id="3" name="TextBox 2"/>
          <p:cNvSpPr txBox="1"/>
          <p:nvPr/>
        </p:nvSpPr>
        <p:spPr>
          <a:xfrm>
            <a:off x="632304" y="1809663"/>
            <a:ext cx="4760236" cy="3077766"/>
          </a:xfrm>
          <a:prstGeom prst="rect">
            <a:avLst/>
          </a:prstGeom>
          <a:noFill/>
        </p:spPr>
        <p:txBody>
          <a:bodyPr wrap="square" rtlCol="0">
            <a:spAutoFit/>
          </a:bodyPr>
          <a:lstStyle/>
          <a:p>
            <a:endParaRPr lang="en-US" sz="2800" dirty="0">
              <a:solidFill>
                <a:schemeClr val="bg1"/>
              </a:solidFill>
              <a:latin typeface="+mj-lt"/>
            </a:endParaRPr>
          </a:p>
          <a:p>
            <a:r>
              <a:rPr lang="en-US" sz="2800" dirty="0">
                <a:solidFill>
                  <a:schemeClr val="bg1"/>
                </a:solidFill>
                <a:latin typeface="+mj-lt"/>
              </a:rPr>
              <a:t>Pulsed EPR Study of Porphyrin-Functionalized Graphene Nanoribbons</a:t>
            </a:r>
          </a:p>
          <a:p>
            <a:endParaRPr lang="en-US" sz="1400" dirty="0">
              <a:solidFill>
                <a:schemeClr val="bg1"/>
              </a:solidFill>
              <a:latin typeface="+mj-lt"/>
            </a:endParaRPr>
          </a:p>
          <a:p>
            <a:r>
              <a:rPr lang="en-US" sz="1800" dirty="0">
                <a:solidFill>
                  <a:schemeClr val="bg1"/>
                </a:solidFill>
                <a:latin typeface="+mj-lt"/>
              </a:rPr>
              <a:t>Fanmiao Kong </a:t>
            </a:r>
          </a:p>
          <a:p>
            <a:r>
              <a:rPr lang="en-US" sz="1800" dirty="0">
                <a:solidFill>
                  <a:schemeClr val="bg1"/>
                </a:solidFill>
                <a:latin typeface="+mj-lt"/>
              </a:rPr>
              <a:t>Department of Materials, Trinity College </a:t>
            </a:r>
          </a:p>
          <a:p>
            <a:r>
              <a:rPr lang="en-US" sz="1800" dirty="0">
                <a:solidFill>
                  <a:schemeClr val="bg1"/>
                </a:solidFill>
                <a:latin typeface="+mj-lt"/>
              </a:rPr>
              <a:t>Oxford University</a:t>
            </a:r>
            <a:endParaRPr lang="en-US" sz="1400" dirty="0">
              <a:solidFill>
                <a:schemeClr val="bg1"/>
              </a:solidFill>
              <a:latin typeface="+mj-lt"/>
            </a:endParaRPr>
          </a:p>
          <a:p>
            <a:pPr algn="r"/>
            <a:r>
              <a:rPr lang="en-US" sz="1400" dirty="0">
                <a:solidFill>
                  <a:schemeClr val="bg1"/>
                </a:solidFill>
                <a:latin typeface="+mj-lt"/>
              </a:rPr>
              <a:t>27/07/2022</a:t>
            </a:r>
          </a:p>
        </p:txBody>
      </p:sp>
      <p:pic>
        <p:nvPicPr>
          <p:cNvPr id="4" name="Picture 14 2">
            <a:extLst>
              <a:ext uri="{FF2B5EF4-FFF2-40B4-BE49-F238E27FC236}">
                <a16:creationId xmlns:a16="http://schemas.microsoft.com/office/drawing/2014/main" id="{71F68F3E-4925-7CBA-B869-E0B43D5A331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26976" y="152821"/>
            <a:ext cx="2386809" cy="493083"/>
          </a:xfrm>
          <a:prstGeom prst="rect">
            <a:avLst/>
          </a:prstGeom>
        </p:spPr>
      </p:pic>
    </p:spTree>
    <p:extLst>
      <p:ext uri="{BB962C8B-B14F-4D97-AF65-F5344CB8AC3E}">
        <p14:creationId xmlns:p14="http://schemas.microsoft.com/office/powerpoint/2010/main" val="4225927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EPR Spectra of Cu-GNRs</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GB" altLang="zh-CN" sz="1800" dirty="0">
                <a:solidFill>
                  <a:schemeClr val="bg1">
                    <a:lumMod val="50000"/>
                  </a:schemeClr>
                </a:solidFill>
                <a:latin typeface="Arial Rounded MT Bold" panose="020F0704030504030204" pitchFamily="34" charset="0"/>
              </a:rPr>
              <a:t>3</a:t>
            </a:r>
            <a:endParaRPr lang="zh-CN" altLang="en-US" sz="1800" dirty="0">
              <a:solidFill>
                <a:schemeClr val="bg1">
                  <a:lumMod val="50000"/>
                </a:schemeClr>
              </a:solidFill>
              <a:latin typeface="Arial Rounded MT Bold" panose="020F0704030504030204" pitchFamily="34" charset="0"/>
            </a:endParaRPr>
          </a:p>
        </p:txBody>
      </p:sp>
      <p:pic>
        <p:nvPicPr>
          <p:cNvPr id="6" name="Grafik 31">
            <a:extLst>
              <a:ext uri="{FF2B5EF4-FFF2-40B4-BE49-F238E27FC236}">
                <a16:creationId xmlns:a16="http://schemas.microsoft.com/office/drawing/2014/main" id="{5C46B04A-06F9-6497-6ABD-52D17BB98B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259" y="1407318"/>
            <a:ext cx="3372507" cy="2708285"/>
          </a:xfrm>
          <a:prstGeom prst="rect">
            <a:avLst/>
          </a:prstGeom>
        </p:spPr>
      </p:pic>
      <p:graphicFrame>
        <p:nvGraphicFramePr>
          <p:cNvPr id="10" name="Tabelle 157">
            <a:extLst>
              <a:ext uri="{FF2B5EF4-FFF2-40B4-BE49-F238E27FC236}">
                <a16:creationId xmlns:a16="http://schemas.microsoft.com/office/drawing/2014/main" id="{168DA228-D71D-D6B3-02B2-C3A93F91C757}"/>
              </a:ext>
            </a:extLst>
          </p:cNvPr>
          <p:cNvGraphicFramePr>
            <a:graphicFrameLocks noGrp="1"/>
          </p:cNvGraphicFramePr>
          <p:nvPr>
            <p:extLst>
              <p:ext uri="{D42A27DB-BD31-4B8C-83A1-F6EECF244321}">
                <p14:modId xmlns:p14="http://schemas.microsoft.com/office/powerpoint/2010/main" val="1735232264"/>
              </p:ext>
            </p:extLst>
          </p:nvPr>
        </p:nvGraphicFramePr>
        <p:xfrm>
          <a:off x="3940766" y="4104588"/>
          <a:ext cx="4470414" cy="1917294"/>
        </p:xfrm>
        <a:graphic>
          <a:graphicData uri="http://schemas.openxmlformats.org/drawingml/2006/table">
            <a:tbl>
              <a:tblPr firstRow="1" firstCol="1" bandRow="1">
                <a:tableStyleId>{5C22544A-7EE6-4342-B048-85BDC9FD1C3A}</a:tableStyleId>
              </a:tblPr>
              <a:tblGrid>
                <a:gridCol w="1285222">
                  <a:extLst>
                    <a:ext uri="{9D8B030D-6E8A-4147-A177-3AD203B41FA5}">
                      <a16:colId xmlns:a16="http://schemas.microsoft.com/office/drawing/2014/main" val="20000"/>
                    </a:ext>
                  </a:extLst>
                </a:gridCol>
                <a:gridCol w="1592596">
                  <a:extLst>
                    <a:ext uri="{9D8B030D-6E8A-4147-A177-3AD203B41FA5}">
                      <a16:colId xmlns:a16="http://schemas.microsoft.com/office/drawing/2014/main" val="20001"/>
                    </a:ext>
                  </a:extLst>
                </a:gridCol>
                <a:gridCol w="1592596">
                  <a:extLst>
                    <a:ext uri="{9D8B030D-6E8A-4147-A177-3AD203B41FA5}">
                      <a16:colId xmlns:a16="http://schemas.microsoft.com/office/drawing/2014/main" val="48033336"/>
                    </a:ext>
                  </a:extLst>
                </a:gridCol>
              </a:tblGrid>
              <a:tr h="349065">
                <a:tc>
                  <a:txBody>
                    <a:bodyPr/>
                    <a:lstStyle/>
                    <a:p>
                      <a:pPr algn="ctr">
                        <a:lnSpc>
                          <a:spcPct val="115000"/>
                        </a:lnSpc>
                        <a:spcAft>
                          <a:spcPts val="0"/>
                        </a:spcAft>
                        <a:tabLst>
                          <a:tab pos="1019175" algn="l"/>
                        </a:tabLst>
                      </a:pPr>
                      <a:r>
                        <a:rPr lang="en-GB" sz="1600" dirty="0">
                          <a:effectLst/>
                        </a:rPr>
                        <a:t>Parameter</a:t>
                      </a:r>
                      <a:endParaRPr lang="de-DE" sz="1600" dirty="0">
                        <a:effectLst/>
                        <a:latin typeface="+mn-lt"/>
                        <a:ea typeface="Calibri"/>
                        <a:cs typeface="Times New Roman"/>
                      </a:endParaRPr>
                    </a:p>
                  </a:txBody>
                  <a:tcPr marL="68580" marR="68580" marT="0" marB="0" anchor="ctr"/>
                </a:tc>
                <a:tc>
                  <a:txBody>
                    <a:bodyPr/>
                    <a:lstStyle/>
                    <a:p>
                      <a:pPr algn="ctr">
                        <a:lnSpc>
                          <a:spcPct val="115000"/>
                        </a:lnSpc>
                        <a:spcAft>
                          <a:spcPts val="0"/>
                        </a:spcAft>
                        <a:tabLst>
                          <a:tab pos="1019175" algn="l"/>
                        </a:tabLst>
                      </a:pPr>
                      <a:r>
                        <a:rPr lang="de-DE" sz="1600" dirty="0">
                          <a:effectLst/>
                        </a:rPr>
                        <a:t>Suz-Cu-GNR</a:t>
                      </a:r>
                      <a:endParaRPr lang="de-DE" sz="1600" i="0" dirty="0">
                        <a:effectLst/>
                        <a:latin typeface="+mn-lt"/>
                        <a:ea typeface="Calibri"/>
                        <a:cs typeface="Times New Roman"/>
                      </a:endParaRPr>
                    </a:p>
                  </a:txBody>
                  <a:tcPr marL="68580" marR="68580" marT="0" marB="0" anchor="ctr"/>
                </a:tc>
                <a:tc>
                  <a:txBody>
                    <a:bodyPr/>
                    <a:lstStyle/>
                    <a:p>
                      <a:pPr algn="ctr">
                        <a:lnSpc>
                          <a:spcPct val="115000"/>
                        </a:lnSpc>
                        <a:spcAft>
                          <a:spcPts val="0"/>
                        </a:spcAft>
                        <a:tabLst>
                          <a:tab pos="1019175" algn="l"/>
                        </a:tabLst>
                      </a:pPr>
                      <a:r>
                        <a:rPr lang="de-DE" sz="1600" dirty="0">
                          <a:effectLst/>
                        </a:rPr>
                        <a:t>SG-Cu-GNR</a:t>
                      </a:r>
                      <a:endParaRPr lang="de-DE" sz="1600" i="0" dirty="0">
                        <a:effectLst/>
                        <a:latin typeface="+mn-lt"/>
                        <a:ea typeface="Calibri"/>
                        <a:cs typeface="Times New Roman"/>
                      </a:endParaRPr>
                    </a:p>
                  </a:txBody>
                  <a:tcPr marL="68580" marR="68580" marT="0" marB="0" anchor="ctr"/>
                </a:tc>
                <a:extLst>
                  <a:ext uri="{0D108BD9-81ED-4DB2-BD59-A6C34878D82A}">
                    <a16:rowId xmlns:a16="http://schemas.microsoft.com/office/drawing/2014/main" val="10000"/>
                  </a:ext>
                </a:extLst>
              </a:tr>
              <a:tr h="595267">
                <a:tc>
                  <a:txBody>
                    <a:bodyPr/>
                    <a:lstStyle/>
                    <a:p>
                      <a:pPr algn="ctr">
                        <a:lnSpc>
                          <a:spcPct val="115000"/>
                        </a:lnSpc>
                        <a:spcAft>
                          <a:spcPts val="0"/>
                        </a:spcAft>
                        <a:tabLst>
                          <a:tab pos="1019175" algn="l"/>
                        </a:tabLst>
                      </a:pPr>
                      <a:r>
                        <a:rPr lang="en-GB" sz="1600" dirty="0">
                          <a:effectLst/>
                        </a:rPr>
                        <a:t>g</a:t>
                      </a:r>
                      <a:r>
                        <a:rPr lang="en-GB" sz="1600" baseline="-25000" dirty="0">
                          <a:effectLst/>
                        </a:rPr>
                        <a:t>||,Cu</a:t>
                      </a:r>
                    </a:p>
                    <a:p>
                      <a:pPr algn="ctr">
                        <a:lnSpc>
                          <a:spcPct val="115000"/>
                        </a:lnSpc>
                        <a:spcAft>
                          <a:spcPts val="0"/>
                        </a:spcAft>
                        <a:tabLst>
                          <a:tab pos="1019175" algn="l"/>
                        </a:tabLst>
                      </a:pPr>
                      <a:r>
                        <a:rPr lang="de-DE" sz="1600" b="1" kern="1200" dirty="0">
                          <a:solidFill>
                            <a:schemeClr val="lt1"/>
                          </a:solidFill>
                          <a:effectLst/>
                        </a:rPr>
                        <a:t>g</a:t>
                      </a:r>
                      <a:r>
                        <a:rPr lang="de-DE" sz="1600" b="1" kern="1200" baseline="-25000" dirty="0">
                          <a:solidFill>
                            <a:schemeClr val="lt1"/>
                          </a:solidFill>
                          <a:effectLst/>
                        </a:rPr>
                        <a:t>ꓕ,Cu</a:t>
                      </a:r>
                      <a:endParaRPr lang="de-DE" sz="1600" b="1" i="0" kern="1200" baseline="-25000" dirty="0">
                        <a:solidFill>
                          <a:schemeClr val="lt1"/>
                        </a:solidFill>
                        <a:effectLst/>
                        <a:latin typeface="+mn-lt"/>
                        <a:ea typeface="Calibri"/>
                        <a:cs typeface="Times New Roman"/>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GB" sz="1600" dirty="0">
                          <a:effectLst/>
                        </a:rPr>
                        <a:t>2.045(1)</a:t>
                      </a:r>
                      <a:br>
                        <a:rPr lang="en-GB" sz="1600" dirty="0">
                          <a:effectLst/>
                        </a:rPr>
                      </a:br>
                      <a:r>
                        <a:rPr lang="en-GB" sz="1600" dirty="0">
                          <a:effectLst/>
                        </a:rPr>
                        <a:t>2.186(1)</a:t>
                      </a:r>
                      <a:endParaRPr lang="de-DE" sz="1600" dirty="0">
                        <a:effectLst/>
                        <a:latin typeface="+mn-lt"/>
                        <a:ea typeface="Calibri"/>
                        <a:cs typeface="Times New Roman"/>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GB" sz="1600" dirty="0">
                          <a:effectLst/>
                        </a:rPr>
                        <a:t>2.044(1)</a:t>
                      </a:r>
                      <a:br>
                        <a:rPr lang="en-GB" sz="1600" dirty="0">
                          <a:effectLst/>
                        </a:rPr>
                      </a:br>
                      <a:r>
                        <a:rPr lang="en-GB" sz="1600" dirty="0">
                          <a:effectLst/>
                        </a:rPr>
                        <a:t>2.182(1)</a:t>
                      </a:r>
                      <a:endParaRPr lang="de-DE" sz="1600" dirty="0">
                        <a:effectLst/>
                        <a:latin typeface="+mn-lt"/>
                        <a:ea typeface="Calibri"/>
                        <a:cs typeface="Times New Roman"/>
                      </a:endParaRPr>
                    </a:p>
                  </a:txBody>
                  <a:tcPr marL="68580" marR="68580" marT="0" marB="0" anchor="ctr"/>
                </a:tc>
                <a:extLst>
                  <a:ext uri="{0D108BD9-81ED-4DB2-BD59-A6C34878D82A}">
                    <a16:rowId xmlns:a16="http://schemas.microsoft.com/office/drawing/2014/main" val="10002"/>
                  </a:ext>
                </a:extLst>
              </a:tr>
              <a:tr h="646321">
                <a:tc>
                  <a:txBody>
                    <a:bodyPr/>
                    <a:lstStyle/>
                    <a:p>
                      <a:pPr algn="ctr">
                        <a:lnSpc>
                          <a:spcPct val="115000"/>
                        </a:lnSpc>
                        <a:spcAft>
                          <a:spcPts val="0"/>
                        </a:spcAft>
                        <a:tabLst>
                          <a:tab pos="1019175" algn="l"/>
                        </a:tabLst>
                      </a:pPr>
                      <a:r>
                        <a:rPr lang="en-GB" sz="1600" dirty="0">
                          <a:effectLst/>
                        </a:rPr>
                        <a:t>A</a:t>
                      </a:r>
                      <a:r>
                        <a:rPr lang="en-GB" sz="1600" baseline="-25000" dirty="0">
                          <a:effectLst/>
                        </a:rPr>
                        <a:t>||,Cu</a:t>
                      </a:r>
                    </a:p>
                    <a:p>
                      <a:pPr marL="0" marR="0" lvl="0" indent="0" algn="ctr" defTabSz="914400" rtl="0" eaLnBrk="1" fontAlgn="auto" latinLnBrk="0" hangingPunct="1">
                        <a:lnSpc>
                          <a:spcPct val="115000"/>
                        </a:lnSpc>
                        <a:spcBef>
                          <a:spcPts val="0"/>
                        </a:spcBef>
                        <a:spcAft>
                          <a:spcPts val="600"/>
                        </a:spcAft>
                        <a:buClrTx/>
                        <a:buSzTx/>
                        <a:buFontTx/>
                        <a:buNone/>
                        <a:tabLst>
                          <a:tab pos="1019175" algn="l"/>
                        </a:tabLst>
                        <a:defRPr/>
                      </a:pPr>
                      <a:r>
                        <a:rPr lang="en-GB" sz="1600" dirty="0">
                          <a:effectLst/>
                        </a:rPr>
                        <a:t>A</a:t>
                      </a:r>
                      <a:r>
                        <a:rPr lang="de-DE" sz="1600" b="1" kern="1200" baseline="-25000" dirty="0">
                          <a:solidFill>
                            <a:schemeClr val="lt1"/>
                          </a:solidFill>
                          <a:effectLst/>
                        </a:rPr>
                        <a:t>ꓕ</a:t>
                      </a:r>
                      <a:r>
                        <a:rPr lang="en-GB" sz="1600" baseline="-25000" dirty="0">
                          <a:effectLst/>
                        </a:rPr>
                        <a:t>,Cu</a:t>
                      </a:r>
                      <a:endParaRPr lang="de-DE" sz="1600" i="0" baseline="0" dirty="0">
                        <a:effectLst/>
                        <a:latin typeface="+mn-lt"/>
                        <a:ea typeface="Calibri"/>
                        <a:cs typeface="Times New Roman"/>
                      </a:endParaRPr>
                    </a:p>
                  </a:txBody>
                  <a:tcPr marL="68580" marR="68580" marT="0" marB="0" anchor="ctr"/>
                </a:tc>
                <a:tc>
                  <a:txBody>
                    <a:bodyPr/>
                    <a:lstStyle/>
                    <a:p>
                      <a:pPr algn="ctr">
                        <a:lnSpc>
                          <a:spcPct val="115000"/>
                        </a:lnSpc>
                        <a:spcAft>
                          <a:spcPts val="0"/>
                        </a:spcAft>
                        <a:tabLst>
                          <a:tab pos="1019175" algn="l"/>
                        </a:tabLst>
                      </a:pPr>
                      <a:r>
                        <a:rPr lang="en-GB" sz="1600" dirty="0">
                          <a:effectLst/>
                        </a:rPr>
                        <a:t>86 ± 10 MHz</a:t>
                      </a:r>
                    </a:p>
                    <a:p>
                      <a:pPr algn="ctr">
                        <a:lnSpc>
                          <a:spcPct val="115000"/>
                        </a:lnSpc>
                        <a:spcAft>
                          <a:spcPts val="0"/>
                        </a:spcAft>
                        <a:tabLst>
                          <a:tab pos="1019175" algn="l"/>
                        </a:tabLst>
                      </a:pPr>
                      <a:r>
                        <a:rPr lang="en-GB" sz="1600" dirty="0">
                          <a:effectLst/>
                        </a:rPr>
                        <a:t>600 ± 10 MHz</a:t>
                      </a:r>
                      <a:endParaRPr lang="en-GB" sz="1600" dirty="0">
                        <a:effectLst/>
                        <a:latin typeface="+mn-lt"/>
                      </a:endParaRPr>
                    </a:p>
                  </a:txBody>
                  <a:tcPr marL="68580" marR="68580" marT="0" marB="0" anchor="ctr"/>
                </a:tc>
                <a:tc>
                  <a:txBody>
                    <a:bodyPr/>
                    <a:lstStyle/>
                    <a:p>
                      <a:pPr algn="ctr">
                        <a:lnSpc>
                          <a:spcPct val="115000"/>
                        </a:lnSpc>
                        <a:spcAft>
                          <a:spcPts val="0"/>
                        </a:spcAft>
                        <a:tabLst>
                          <a:tab pos="1019175" algn="l"/>
                        </a:tabLst>
                      </a:pPr>
                      <a:r>
                        <a:rPr lang="en-GB" sz="1600" dirty="0">
                          <a:effectLst/>
                        </a:rPr>
                        <a:t>89 ± 10 MHz</a:t>
                      </a:r>
                    </a:p>
                    <a:p>
                      <a:pPr algn="ctr">
                        <a:lnSpc>
                          <a:spcPct val="115000"/>
                        </a:lnSpc>
                        <a:spcAft>
                          <a:spcPts val="0"/>
                        </a:spcAft>
                        <a:tabLst>
                          <a:tab pos="1019175" algn="l"/>
                        </a:tabLst>
                      </a:pPr>
                      <a:r>
                        <a:rPr lang="en-GB" sz="1600" dirty="0">
                          <a:effectLst/>
                        </a:rPr>
                        <a:t>595 ± 10 MHz</a:t>
                      </a:r>
                      <a:endParaRPr lang="en-GB" sz="1600" dirty="0">
                        <a:effectLst/>
                        <a:latin typeface="+mn-lt"/>
                      </a:endParaRPr>
                    </a:p>
                  </a:txBody>
                  <a:tcPr marL="68580" marR="68580" marT="0" marB="0" anchor="ctr"/>
                </a:tc>
                <a:extLst>
                  <a:ext uri="{0D108BD9-81ED-4DB2-BD59-A6C34878D82A}">
                    <a16:rowId xmlns:a16="http://schemas.microsoft.com/office/drawing/2014/main" val="4246823276"/>
                  </a:ext>
                </a:extLst>
              </a:tr>
              <a:tr h="326641">
                <a:tc>
                  <a:txBody>
                    <a:bodyPr/>
                    <a:lstStyle/>
                    <a:p>
                      <a:pPr algn="ctr">
                        <a:lnSpc>
                          <a:spcPct val="115000"/>
                        </a:lnSpc>
                        <a:spcAft>
                          <a:spcPts val="0"/>
                        </a:spcAft>
                        <a:tabLst>
                          <a:tab pos="1019175" algn="l"/>
                        </a:tabLst>
                      </a:pPr>
                      <a:r>
                        <a:rPr lang="en-GB" sz="1600" dirty="0">
                          <a:effectLst/>
                        </a:rPr>
                        <a:t>g</a:t>
                      </a:r>
                      <a:r>
                        <a:rPr lang="en-GB" sz="1600" baseline="-25000" dirty="0">
                          <a:effectLst/>
                        </a:rPr>
                        <a:t>iso,edge</a:t>
                      </a:r>
                      <a:endParaRPr lang="en-GB" sz="1600" i="0" baseline="-25000" dirty="0">
                        <a:effectLst/>
                        <a:latin typeface="+mn-lt"/>
                      </a:endParaRPr>
                    </a:p>
                  </a:txBody>
                  <a:tcPr marL="68580" marR="68580" marT="0" marB="0" anchor="ctr"/>
                </a:tc>
                <a:tc>
                  <a:txBody>
                    <a:bodyPr/>
                    <a:lstStyle/>
                    <a:p>
                      <a:pPr algn="ctr">
                        <a:lnSpc>
                          <a:spcPct val="115000"/>
                        </a:lnSpc>
                        <a:spcAft>
                          <a:spcPts val="0"/>
                        </a:spcAft>
                        <a:tabLst>
                          <a:tab pos="1019175" algn="l"/>
                        </a:tabLst>
                      </a:pPr>
                      <a:r>
                        <a:rPr lang="en-GB" sz="1600" dirty="0">
                          <a:effectLst/>
                        </a:rPr>
                        <a:t>2.0033(3)</a:t>
                      </a:r>
                      <a:endParaRPr lang="en-GB" sz="1600" dirty="0">
                        <a:effectLst/>
                        <a:latin typeface="+mn-lt"/>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GB" sz="1600" dirty="0">
                          <a:effectLst/>
                        </a:rPr>
                        <a:t>2.0016(3)</a:t>
                      </a:r>
                      <a:endParaRPr lang="en-GB" sz="1600" dirty="0">
                        <a:effectLst/>
                        <a:latin typeface="+mn-lt"/>
                      </a:endParaRPr>
                    </a:p>
                  </a:txBody>
                  <a:tcPr marL="68580" marR="68580" marT="0" marB="0" anchor="ctr"/>
                </a:tc>
                <a:extLst>
                  <a:ext uri="{0D108BD9-81ED-4DB2-BD59-A6C34878D82A}">
                    <a16:rowId xmlns:a16="http://schemas.microsoft.com/office/drawing/2014/main" val="10003"/>
                  </a:ext>
                </a:extLst>
              </a:tr>
            </a:tbl>
          </a:graphicData>
        </a:graphic>
      </p:graphicFrame>
      <p:pic>
        <p:nvPicPr>
          <p:cNvPr id="11" name="Grafik 56">
            <a:extLst>
              <a:ext uri="{FF2B5EF4-FFF2-40B4-BE49-F238E27FC236}">
                <a16:creationId xmlns:a16="http://schemas.microsoft.com/office/drawing/2014/main" id="{10A98BB1-0272-4214-919B-0FD8CA1946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06166" y="1407318"/>
            <a:ext cx="3866338" cy="2586038"/>
          </a:xfrm>
          <a:prstGeom prst="rect">
            <a:avLst/>
          </a:prstGeom>
        </p:spPr>
      </p:pic>
      <p:sp>
        <p:nvSpPr>
          <p:cNvPr id="12" name="TextBox 11">
            <a:extLst>
              <a:ext uri="{FF2B5EF4-FFF2-40B4-BE49-F238E27FC236}">
                <a16:creationId xmlns:a16="http://schemas.microsoft.com/office/drawing/2014/main" id="{655F22B6-E707-0291-CE11-8DC8A768EB44}"/>
              </a:ext>
            </a:extLst>
          </p:cNvPr>
          <p:cNvSpPr txBox="1"/>
          <p:nvPr/>
        </p:nvSpPr>
        <p:spPr>
          <a:xfrm>
            <a:off x="424857" y="4498951"/>
            <a:ext cx="3444142" cy="1477328"/>
          </a:xfrm>
          <a:prstGeom prst="rect">
            <a:avLst/>
          </a:prstGeom>
          <a:noFill/>
        </p:spPr>
        <p:txBody>
          <a:bodyPr wrap="square">
            <a:spAutoFit/>
          </a:bodyPr>
          <a:lstStyle/>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1600" dirty="0">
                <a:solidFill>
                  <a:prstClr val="black"/>
                </a:solidFill>
                <a:latin typeface="Arial"/>
                <a:ea typeface="宋体"/>
              </a:rPr>
              <a:t>Perfect fit using EASYSPIN</a:t>
            </a:r>
          </a:p>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1600" dirty="0">
                <a:solidFill>
                  <a:prstClr val="black"/>
                </a:solidFill>
                <a:latin typeface="Arial"/>
                <a:ea typeface="宋体"/>
              </a:rPr>
              <a:t>Additional sharp peak attributed to spin states in GNRs</a:t>
            </a:r>
          </a:p>
          <a:p>
            <a:pPr marL="342900" indent="-342900">
              <a:spcAft>
                <a:spcPts val="600"/>
              </a:spcAft>
              <a:buFont typeface="Arial" panose="020B0604020202020204" pitchFamily="34" charset="0"/>
              <a:buChar char="•"/>
              <a:defRPr/>
            </a:pPr>
            <a:r>
              <a:rPr lang="en-US" sz="1600" dirty="0"/>
              <a:t>Triple-bonds seem to provide a larger spin-injection efficiency</a:t>
            </a:r>
          </a:p>
        </p:txBody>
      </p:sp>
    </p:spTree>
    <p:extLst>
      <p:ext uri="{BB962C8B-B14F-4D97-AF65-F5344CB8AC3E}">
        <p14:creationId xmlns:p14="http://schemas.microsoft.com/office/powerpoint/2010/main" val="12196181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Spin Dynamics of Cu-GNRs</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4</a:t>
            </a:r>
            <a:endParaRPr lang="zh-CN" altLang="en-US" sz="1800" dirty="0">
              <a:solidFill>
                <a:schemeClr val="bg1">
                  <a:lumMod val="50000"/>
                </a:schemeClr>
              </a:solidFill>
              <a:latin typeface="Arial Rounded MT Bold" panose="020F0704030504030204" pitchFamily="34" charset="0"/>
            </a:endParaRPr>
          </a:p>
        </p:txBody>
      </p:sp>
      <p:pic>
        <p:nvPicPr>
          <p:cNvPr id="5" name="Grafik 41">
            <a:extLst>
              <a:ext uri="{FF2B5EF4-FFF2-40B4-BE49-F238E27FC236}">
                <a16:creationId xmlns:a16="http://schemas.microsoft.com/office/drawing/2014/main" id="{88B71A05-686C-7AEF-F97E-4B1DE952F6E5}"/>
              </a:ext>
            </a:extLst>
          </p:cNvPr>
          <p:cNvPicPr>
            <a:picLocks noChangeAspect="1"/>
          </p:cNvPicPr>
          <p:nvPr/>
        </p:nvPicPr>
        <p:blipFill rotWithShape="1">
          <a:blip r:embed="rId3">
            <a:extLst>
              <a:ext uri="{28A0092B-C50C-407E-A947-70E740481C1C}">
                <a14:useLocalDpi xmlns:a14="http://schemas.microsoft.com/office/drawing/2010/main" val="0"/>
              </a:ext>
            </a:extLst>
          </a:blip>
          <a:srcRect t="37175"/>
          <a:stretch/>
        </p:blipFill>
        <p:spPr>
          <a:xfrm>
            <a:off x="505898" y="3317295"/>
            <a:ext cx="3730346" cy="2503929"/>
          </a:xfrm>
          <a:prstGeom prst="rect">
            <a:avLst/>
          </a:prstGeom>
        </p:spPr>
      </p:pic>
      <p:grpSp>
        <p:nvGrpSpPr>
          <p:cNvPr id="7" name="Group 6">
            <a:extLst>
              <a:ext uri="{FF2B5EF4-FFF2-40B4-BE49-F238E27FC236}">
                <a16:creationId xmlns:a16="http://schemas.microsoft.com/office/drawing/2014/main" id="{081EA680-B45F-4F56-B977-D74904A2A111}"/>
              </a:ext>
            </a:extLst>
          </p:cNvPr>
          <p:cNvGrpSpPr/>
          <p:nvPr/>
        </p:nvGrpSpPr>
        <p:grpSpPr>
          <a:xfrm>
            <a:off x="542271" y="1069679"/>
            <a:ext cx="7387946" cy="2186330"/>
            <a:chOff x="2852909" y="22934860"/>
            <a:chExt cx="12354811" cy="3529213"/>
          </a:xfrm>
        </p:grpSpPr>
        <p:grpSp>
          <p:nvGrpSpPr>
            <p:cNvPr id="8" name="Group 7">
              <a:extLst>
                <a:ext uri="{FF2B5EF4-FFF2-40B4-BE49-F238E27FC236}">
                  <a16:creationId xmlns:a16="http://schemas.microsoft.com/office/drawing/2014/main" id="{3F6B0558-0952-8A66-9B00-F216CFA3C94C}"/>
                </a:ext>
              </a:extLst>
            </p:cNvPr>
            <p:cNvGrpSpPr/>
            <p:nvPr/>
          </p:nvGrpSpPr>
          <p:grpSpPr>
            <a:xfrm>
              <a:off x="2852909" y="22934860"/>
              <a:ext cx="12354811" cy="3445205"/>
              <a:chOff x="2852909" y="22934860"/>
              <a:chExt cx="12354811" cy="3445205"/>
            </a:xfrm>
          </p:grpSpPr>
          <p:sp>
            <p:nvSpPr>
              <p:cNvPr id="10" name="Textfeld 120">
                <a:extLst>
                  <a:ext uri="{FF2B5EF4-FFF2-40B4-BE49-F238E27FC236}">
                    <a16:creationId xmlns:a16="http://schemas.microsoft.com/office/drawing/2014/main" id="{7C2EEE60-8768-F623-215B-6A66C6672F22}"/>
                  </a:ext>
                </a:extLst>
              </p:cNvPr>
              <p:cNvSpPr txBox="1"/>
              <p:nvPr/>
            </p:nvSpPr>
            <p:spPr>
              <a:xfrm>
                <a:off x="2852909" y="24820491"/>
                <a:ext cx="1963585" cy="1001590"/>
              </a:xfrm>
              <a:prstGeom prst="rect">
                <a:avLst/>
              </a:prstGeom>
              <a:noFill/>
            </p:spPr>
            <p:txBody>
              <a:bodyPr wrap="square" rtlCol="0">
                <a:spAutoFit/>
              </a:bodyPr>
              <a:lstStyle/>
              <a:p>
                <a:pPr algn="ctr"/>
                <a:r>
                  <a:rPr lang="de-DE" sz="1400" dirty="0"/>
                  <a:t>Spin dynamics</a:t>
                </a:r>
                <a:endParaRPr lang="en-GB" sz="1400" dirty="0"/>
              </a:p>
            </p:txBody>
          </p:sp>
          <p:sp>
            <p:nvSpPr>
              <p:cNvPr id="11" name="Textfeld 122">
                <a:extLst>
                  <a:ext uri="{FF2B5EF4-FFF2-40B4-BE49-F238E27FC236}">
                    <a16:creationId xmlns:a16="http://schemas.microsoft.com/office/drawing/2014/main" id="{45B89A5E-8D50-9E9D-9756-E7BF3D6052E4}"/>
                  </a:ext>
                </a:extLst>
              </p:cNvPr>
              <p:cNvSpPr txBox="1"/>
              <p:nvPr/>
            </p:nvSpPr>
            <p:spPr>
              <a:xfrm>
                <a:off x="3049969" y="23610297"/>
                <a:ext cx="1693831" cy="589171"/>
              </a:xfrm>
              <a:prstGeom prst="rect">
                <a:avLst/>
              </a:prstGeom>
              <a:noFill/>
            </p:spPr>
            <p:txBody>
              <a:bodyPr wrap="square" rtlCol="0">
                <a:spAutoFit/>
              </a:bodyPr>
              <a:lstStyle/>
              <a:p>
                <a:pPr algn="ctr"/>
                <a:r>
                  <a:rPr lang="de-DE" sz="1400" dirty="0"/>
                  <a:t>Pulses</a:t>
                </a:r>
                <a:endParaRPr lang="en-GB" sz="1600" dirty="0"/>
              </a:p>
            </p:txBody>
          </p:sp>
          <p:grpSp>
            <p:nvGrpSpPr>
              <p:cNvPr id="12" name="Gruppieren 34">
                <a:extLst>
                  <a:ext uri="{FF2B5EF4-FFF2-40B4-BE49-F238E27FC236}">
                    <a16:creationId xmlns:a16="http://schemas.microsoft.com/office/drawing/2014/main" id="{7E2F4FDC-9BC6-7D64-B9FC-7E5CB7D24AAA}"/>
                  </a:ext>
                </a:extLst>
              </p:cNvPr>
              <p:cNvGrpSpPr/>
              <p:nvPr/>
            </p:nvGrpSpPr>
            <p:grpSpPr>
              <a:xfrm>
                <a:off x="4619431" y="22934860"/>
                <a:ext cx="10588289" cy="3445205"/>
                <a:chOff x="4619431" y="23799815"/>
                <a:chExt cx="10588289" cy="3445205"/>
              </a:xfrm>
            </p:grpSpPr>
            <p:pic>
              <p:nvPicPr>
                <p:cNvPr id="13" name="Grafik 126">
                  <a:extLst>
                    <a:ext uri="{FF2B5EF4-FFF2-40B4-BE49-F238E27FC236}">
                      <a16:creationId xmlns:a16="http://schemas.microsoft.com/office/drawing/2014/main" id="{C9F3C6A2-DC50-576B-0196-6BAF58B5C47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19431" y="23799815"/>
                  <a:ext cx="10588289" cy="3445205"/>
                </a:xfrm>
                <a:prstGeom prst="rect">
                  <a:avLst/>
                </a:prstGeom>
              </p:spPr>
            </p:pic>
            <p:sp>
              <p:nvSpPr>
                <p:cNvPr id="14" name="Rechteck 33">
                  <a:extLst>
                    <a:ext uri="{FF2B5EF4-FFF2-40B4-BE49-F238E27FC236}">
                      <a16:creationId xmlns:a16="http://schemas.microsoft.com/office/drawing/2014/main" id="{93E4AA05-2E7A-0351-16C0-FA5F0F76FC17}"/>
                    </a:ext>
                  </a:extLst>
                </p:cNvPr>
                <p:cNvSpPr/>
                <p:nvPr/>
              </p:nvSpPr>
              <p:spPr bwMode="auto">
                <a:xfrm>
                  <a:off x="10801425" y="26903695"/>
                  <a:ext cx="216024" cy="276497"/>
                </a:xfrm>
                <a:prstGeom prst="rect">
                  <a:avLst/>
                </a:prstGeom>
                <a:solidFill>
                  <a:schemeClr val="bg1"/>
                </a:solidFill>
                <a:ln>
                  <a:noFill/>
                </a:ln>
                <a:effectLst/>
              </p:spPr>
              <p:txBody>
                <a:bodyPr vert="horz" wrap="square" lIns="0" tIns="0" rIns="40639" bIns="0" numCol="1" rtlCol="0" anchor="t" anchorCtr="0" compatLnSpc="1">
                  <a:prstTxWarp prst="textNoShape">
                    <a:avLst/>
                  </a:prstTxWarp>
                </a:bodyPr>
                <a:lstStyle/>
                <a:p>
                  <a:pPr marL="39688" marR="0" indent="0" algn="ctr" defTabSz="914400" rtl="0" eaLnBrk="1" fontAlgn="base" latinLnBrk="0" hangingPunct="1">
                    <a:lnSpc>
                      <a:spcPct val="100000"/>
                    </a:lnSpc>
                    <a:spcBef>
                      <a:spcPts val="5100"/>
                    </a:spcBef>
                    <a:spcAft>
                      <a:spcPct val="0"/>
                    </a:spcAft>
                    <a:buClrTx/>
                    <a:buSzTx/>
                    <a:buFontTx/>
                    <a:buNone/>
                    <a:tabLst/>
                  </a:pPr>
                  <a:endParaRPr kumimoji="0" lang="en-GB" sz="8800" b="0" i="0" u="none" strike="noStrike" cap="none" normalizeH="0" baseline="0" dirty="0">
                    <a:ln>
                      <a:noFill/>
                    </a:ln>
                    <a:solidFill>
                      <a:schemeClr val="tx1"/>
                    </a:solidFill>
                    <a:effectLst/>
                    <a:latin typeface="Arial" charset="0"/>
                    <a:cs typeface="Times New Roman" pitchFamily="18" charset="0"/>
                  </a:endParaRPr>
                </a:p>
              </p:txBody>
            </p:sp>
          </p:grpSp>
        </p:grpSp>
        <p:sp>
          <p:nvSpPr>
            <p:cNvPr id="9" name="Textfeld 32">
              <a:extLst>
                <a:ext uri="{FF2B5EF4-FFF2-40B4-BE49-F238E27FC236}">
                  <a16:creationId xmlns:a16="http://schemas.microsoft.com/office/drawing/2014/main" id="{3F16A3A2-E91C-2705-239F-F5CEFA7F7677}"/>
                </a:ext>
              </a:extLst>
            </p:cNvPr>
            <p:cNvSpPr txBox="1"/>
            <p:nvPr/>
          </p:nvSpPr>
          <p:spPr>
            <a:xfrm>
              <a:off x="10540086" y="25963278"/>
              <a:ext cx="874016" cy="500795"/>
            </a:xfrm>
            <a:prstGeom prst="rect">
              <a:avLst/>
            </a:prstGeom>
            <a:noFill/>
          </p:spPr>
          <p:txBody>
            <a:bodyPr wrap="square" rtlCol="0">
              <a:spAutoFit/>
            </a:bodyPr>
            <a:lstStyle/>
            <a:p>
              <a:r>
                <a:rPr lang="de-DE" sz="1050" i="1" dirty="0"/>
                <a:t>T</a:t>
              </a:r>
              <a:r>
                <a:rPr lang="de-DE" sz="1050" baseline="-25000" dirty="0"/>
                <a:t>m</a:t>
              </a:r>
              <a:endParaRPr lang="en-GB" sz="1050" baseline="-25000" dirty="0"/>
            </a:p>
          </p:txBody>
        </p:sp>
      </p:grpSp>
      <p:pic>
        <p:nvPicPr>
          <p:cNvPr id="15" name="Grafik 39">
            <a:extLst>
              <a:ext uri="{FF2B5EF4-FFF2-40B4-BE49-F238E27FC236}">
                <a16:creationId xmlns:a16="http://schemas.microsoft.com/office/drawing/2014/main" id="{1EBB3F55-DB5C-0BCC-0AA5-CB1B93579C7B}"/>
              </a:ext>
            </a:extLst>
          </p:cNvPr>
          <p:cNvPicPr>
            <a:picLocks noChangeAspect="1"/>
          </p:cNvPicPr>
          <p:nvPr/>
        </p:nvPicPr>
        <p:blipFill rotWithShape="1">
          <a:blip r:embed="rId5">
            <a:extLst>
              <a:ext uri="{28A0092B-C50C-407E-A947-70E740481C1C}">
                <a14:useLocalDpi xmlns:a14="http://schemas.microsoft.com/office/drawing/2010/main" val="0"/>
              </a:ext>
            </a:extLst>
          </a:blip>
          <a:srcRect t="37660"/>
          <a:stretch/>
        </p:blipFill>
        <p:spPr>
          <a:xfrm>
            <a:off x="4333975" y="3319546"/>
            <a:ext cx="3809700" cy="2501678"/>
          </a:xfrm>
          <a:prstGeom prst="rect">
            <a:avLst/>
          </a:prstGeom>
        </p:spPr>
      </p:pic>
    </p:spTree>
    <p:extLst>
      <p:ext uri="{BB962C8B-B14F-4D97-AF65-F5344CB8AC3E}">
        <p14:creationId xmlns:p14="http://schemas.microsoft.com/office/powerpoint/2010/main" val="3846200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Spin Dynamics of Cu-GNRs</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4</a:t>
            </a:r>
            <a:endParaRPr lang="zh-CN" altLang="en-US" sz="1800" dirty="0">
              <a:solidFill>
                <a:schemeClr val="bg1">
                  <a:lumMod val="50000"/>
                </a:schemeClr>
              </a:solidFill>
              <a:latin typeface="Arial Rounded MT Bold" panose="020F0704030504030204" pitchFamily="34" charset="0"/>
            </a:endParaRPr>
          </a:p>
        </p:txBody>
      </p:sp>
      <p:pic>
        <p:nvPicPr>
          <p:cNvPr id="5" name="Grafik 41">
            <a:extLst>
              <a:ext uri="{FF2B5EF4-FFF2-40B4-BE49-F238E27FC236}">
                <a16:creationId xmlns:a16="http://schemas.microsoft.com/office/drawing/2014/main" id="{88B71A05-686C-7AEF-F97E-4B1DE952F6E5}"/>
              </a:ext>
            </a:extLst>
          </p:cNvPr>
          <p:cNvPicPr>
            <a:picLocks noChangeAspect="1"/>
          </p:cNvPicPr>
          <p:nvPr/>
        </p:nvPicPr>
        <p:blipFill rotWithShape="1">
          <a:blip r:embed="rId3">
            <a:extLst>
              <a:ext uri="{28A0092B-C50C-407E-A947-70E740481C1C}">
                <a14:useLocalDpi xmlns:a14="http://schemas.microsoft.com/office/drawing/2010/main" val="0"/>
              </a:ext>
            </a:extLst>
          </a:blip>
          <a:srcRect t="37175"/>
          <a:stretch/>
        </p:blipFill>
        <p:spPr>
          <a:xfrm>
            <a:off x="505898" y="1159868"/>
            <a:ext cx="3730346" cy="2503929"/>
          </a:xfrm>
          <a:prstGeom prst="rect">
            <a:avLst/>
          </a:prstGeom>
        </p:spPr>
      </p:pic>
      <p:pic>
        <p:nvPicPr>
          <p:cNvPr id="15" name="Grafik 39">
            <a:extLst>
              <a:ext uri="{FF2B5EF4-FFF2-40B4-BE49-F238E27FC236}">
                <a16:creationId xmlns:a16="http://schemas.microsoft.com/office/drawing/2014/main" id="{1EBB3F55-DB5C-0BCC-0AA5-CB1B93579C7B}"/>
              </a:ext>
            </a:extLst>
          </p:cNvPr>
          <p:cNvPicPr>
            <a:picLocks noChangeAspect="1"/>
          </p:cNvPicPr>
          <p:nvPr/>
        </p:nvPicPr>
        <p:blipFill rotWithShape="1">
          <a:blip r:embed="rId4">
            <a:extLst>
              <a:ext uri="{28A0092B-C50C-407E-A947-70E740481C1C}">
                <a14:useLocalDpi xmlns:a14="http://schemas.microsoft.com/office/drawing/2010/main" val="0"/>
              </a:ext>
            </a:extLst>
          </a:blip>
          <a:srcRect t="37660"/>
          <a:stretch/>
        </p:blipFill>
        <p:spPr>
          <a:xfrm>
            <a:off x="4333975" y="1162119"/>
            <a:ext cx="3809700" cy="2501678"/>
          </a:xfrm>
          <a:prstGeom prst="rect">
            <a:avLst/>
          </a:prstGeom>
        </p:spPr>
      </p:pic>
    </p:spTree>
    <p:extLst>
      <p:ext uri="{BB962C8B-B14F-4D97-AF65-F5344CB8AC3E}">
        <p14:creationId xmlns:p14="http://schemas.microsoft.com/office/powerpoint/2010/main" val="230555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Spin Dynamics of Cu-GNRs</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4</a:t>
            </a:r>
            <a:endParaRPr lang="zh-CN" altLang="en-US" sz="1800" dirty="0">
              <a:solidFill>
                <a:schemeClr val="bg1">
                  <a:lumMod val="50000"/>
                </a:schemeClr>
              </a:solidFill>
              <a:latin typeface="Arial Rounded MT Bold" panose="020F0704030504030204" pitchFamily="34" charset="0"/>
            </a:endParaRPr>
          </a:p>
        </p:txBody>
      </p:sp>
      <p:pic>
        <p:nvPicPr>
          <p:cNvPr id="5" name="Grafik 41">
            <a:extLst>
              <a:ext uri="{FF2B5EF4-FFF2-40B4-BE49-F238E27FC236}">
                <a16:creationId xmlns:a16="http://schemas.microsoft.com/office/drawing/2014/main" id="{88B71A05-686C-7AEF-F97E-4B1DE952F6E5}"/>
              </a:ext>
            </a:extLst>
          </p:cNvPr>
          <p:cNvPicPr>
            <a:picLocks noChangeAspect="1"/>
          </p:cNvPicPr>
          <p:nvPr/>
        </p:nvPicPr>
        <p:blipFill rotWithShape="1">
          <a:blip r:embed="rId3">
            <a:extLst>
              <a:ext uri="{28A0092B-C50C-407E-A947-70E740481C1C}">
                <a14:useLocalDpi xmlns:a14="http://schemas.microsoft.com/office/drawing/2010/main" val="0"/>
              </a:ext>
            </a:extLst>
          </a:blip>
          <a:srcRect t="37175"/>
          <a:stretch/>
        </p:blipFill>
        <p:spPr>
          <a:xfrm>
            <a:off x="505898" y="1159868"/>
            <a:ext cx="3730346" cy="2503929"/>
          </a:xfrm>
          <a:prstGeom prst="rect">
            <a:avLst/>
          </a:prstGeom>
        </p:spPr>
      </p:pic>
      <p:pic>
        <p:nvPicPr>
          <p:cNvPr id="15" name="Grafik 39">
            <a:extLst>
              <a:ext uri="{FF2B5EF4-FFF2-40B4-BE49-F238E27FC236}">
                <a16:creationId xmlns:a16="http://schemas.microsoft.com/office/drawing/2014/main" id="{1EBB3F55-DB5C-0BCC-0AA5-CB1B93579C7B}"/>
              </a:ext>
            </a:extLst>
          </p:cNvPr>
          <p:cNvPicPr>
            <a:picLocks noChangeAspect="1"/>
          </p:cNvPicPr>
          <p:nvPr/>
        </p:nvPicPr>
        <p:blipFill rotWithShape="1">
          <a:blip r:embed="rId4">
            <a:extLst>
              <a:ext uri="{28A0092B-C50C-407E-A947-70E740481C1C}">
                <a14:useLocalDpi xmlns:a14="http://schemas.microsoft.com/office/drawing/2010/main" val="0"/>
              </a:ext>
            </a:extLst>
          </a:blip>
          <a:srcRect t="37660"/>
          <a:stretch/>
        </p:blipFill>
        <p:spPr>
          <a:xfrm>
            <a:off x="4333975" y="1162119"/>
            <a:ext cx="3809700" cy="2501678"/>
          </a:xfrm>
          <a:prstGeom prst="rect">
            <a:avLst/>
          </a:prstGeom>
        </p:spPr>
      </p:pic>
      <p:sp>
        <p:nvSpPr>
          <p:cNvPr id="13" name="Textfeld 150">
            <a:extLst>
              <a:ext uri="{FF2B5EF4-FFF2-40B4-BE49-F238E27FC236}">
                <a16:creationId xmlns:a16="http://schemas.microsoft.com/office/drawing/2014/main" id="{522D6229-707C-09F7-95BA-74E57E7E8769}"/>
              </a:ext>
            </a:extLst>
          </p:cNvPr>
          <p:cNvSpPr txBox="1"/>
          <p:nvPr/>
        </p:nvSpPr>
        <p:spPr>
          <a:xfrm>
            <a:off x="389328" y="3916763"/>
            <a:ext cx="4049108" cy="2539157"/>
          </a:xfrm>
          <a:prstGeom prst="rect">
            <a:avLst/>
          </a:prstGeom>
          <a:noFill/>
          <a:ln>
            <a:noFill/>
          </a:ln>
        </p:spPr>
        <p:txBody>
          <a:bodyPr wrap="square" rtlCol="0">
            <a:spAutoFit/>
          </a:bodyPr>
          <a:lstStyle/>
          <a:p>
            <a:pPr marL="285750" indent="-285750">
              <a:spcAft>
                <a:spcPts val="600"/>
              </a:spcAft>
              <a:buFont typeface="Arial" panose="020B0604020202020204" pitchFamily="34" charset="0"/>
              <a:buChar char="•"/>
            </a:pPr>
            <a:r>
              <a:rPr lang="en-US" sz="1600" dirty="0"/>
              <a:t>Edge state shows larger spin–lattice relaxation times than the Cu spins</a:t>
            </a:r>
          </a:p>
          <a:p>
            <a:pPr marL="285750" indent="-285750">
              <a:spcAft>
                <a:spcPts val="600"/>
              </a:spcAft>
              <a:buFont typeface="Arial" panose="020B0604020202020204" pitchFamily="34" charset="0"/>
              <a:buChar char="•"/>
            </a:pPr>
            <a:r>
              <a:rPr lang="en-GB" sz="1600" dirty="0"/>
              <a:t>These</a:t>
            </a:r>
            <a:r>
              <a:rPr lang="en-US" sz="1600" dirty="0"/>
              <a:t> spins show both direct and Raman relaxation</a:t>
            </a:r>
          </a:p>
          <a:p>
            <a:pPr marL="285750" indent="-285750">
              <a:spcAft>
                <a:spcPts val="600"/>
              </a:spcAft>
              <a:buFont typeface="Arial" panose="020B0604020202020204" pitchFamily="34" charset="0"/>
              <a:buChar char="•"/>
            </a:pPr>
            <a:r>
              <a:rPr lang="en-US" sz="1600" dirty="0"/>
              <a:t>The relaxation of the edge state is significantly different, </a:t>
            </a:r>
            <a:r>
              <a:rPr lang="en-GB" sz="1600" dirty="0"/>
              <a:t>likely </a:t>
            </a:r>
            <a:r>
              <a:rPr lang="en-US" sz="1600" dirty="0"/>
              <a:t>a direct result of the coupling to the carbon lattice</a:t>
            </a:r>
          </a:p>
          <a:p>
            <a:pPr marL="285750"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2442338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Spin Dynamics of Cu-GNRs</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4</a:t>
            </a:r>
            <a:endParaRPr lang="zh-CN" altLang="en-US" sz="1800" dirty="0">
              <a:solidFill>
                <a:schemeClr val="bg1">
                  <a:lumMod val="50000"/>
                </a:schemeClr>
              </a:solidFill>
              <a:latin typeface="Arial Rounded MT Bold" panose="020F0704030504030204" pitchFamily="34" charset="0"/>
            </a:endParaRPr>
          </a:p>
        </p:txBody>
      </p:sp>
      <p:pic>
        <p:nvPicPr>
          <p:cNvPr id="5" name="Grafik 41">
            <a:extLst>
              <a:ext uri="{FF2B5EF4-FFF2-40B4-BE49-F238E27FC236}">
                <a16:creationId xmlns:a16="http://schemas.microsoft.com/office/drawing/2014/main" id="{88B71A05-686C-7AEF-F97E-4B1DE952F6E5}"/>
              </a:ext>
            </a:extLst>
          </p:cNvPr>
          <p:cNvPicPr>
            <a:picLocks noChangeAspect="1"/>
          </p:cNvPicPr>
          <p:nvPr/>
        </p:nvPicPr>
        <p:blipFill rotWithShape="1">
          <a:blip r:embed="rId3">
            <a:extLst>
              <a:ext uri="{28A0092B-C50C-407E-A947-70E740481C1C}">
                <a14:useLocalDpi xmlns:a14="http://schemas.microsoft.com/office/drawing/2010/main" val="0"/>
              </a:ext>
            </a:extLst>
          </a:blip>
          <a:srcRect t="37175"/>
          <a:stretch/>
        </p:blipFill>
        <p:spPr>
          <a:xfrm>
            <a:off x="505898" y="1159868"/>
            <a:ext cx="3730346" cy="2503929"/>
          </a:xfrm>
          <a:prstGeom prst="rect">
            <a:avLst/>
          </a:prstGeom>
        </p:spPr>
      </p:pic>
      <p:pic>
        <p:nvPicPr>
          <p:cNvPr id="15" name="Grafik 39">
            <a:extLst>
              <a:ext uri="{FF2B5EF4-FFF2-40B4-BE49-F238E27FC236}">
                <a16:creationId xmlns:a16="http://schemas.microsoft.com/office/drawing/2014/main" id="{1EBB3F55-DB5C-0BCC-0AA5-CB1B93579C7B}"/>
              </a:ext>
            </a:extLst>
          </p:cNvPr>
          <p:cNvPicPr>
            <a:picLocks noChangeAspect="1"/>
          </p:cNvPicPr>
          <p:nvPr/>
        </p:nvPicPr>
        <p:blipFill rotWithShape="1">
          <a:blip r:embed="rId4">
            <a:extLst>
              <a:ext uri="{28A0092B-C50C-407E-A947-70E740481C1C}">
                <a14:useLocalDpi xmlns:a14="http://schemas.microsoft.com/office/drawing/2010/main" val="0"/>
              </a:ext>
            </a:extLst>
          </a:blip>
          <a:srcRect t="37660"/>
          <a:stretch/>
        </p:blipFill>
        <p:spPr>
          <a:xfrm>
            <a:off x="4333975" y="1162119"/>
            <a:ext cx="3809700" cy="2501678"/>
          </a:xfrm>
          <a:prstGeom prst="rect">
            <a:avLst/>
          </a:prstGeom>
        </p:spPr>
      </p:pic>
      <p:sp>
        <p:nvSpPr>
          <p:cNvPr id="6" name="Textfeld 150">
            <a:extLst>
              <a:ext uri="{FF2B5EF4-FFF2-40B4-BE49-F238E27FC236}">
                <a16:creationId xmlns:a16="http://schemas.microsoft.com/office/drawing/2014/main" id="{522FA30D-E437-612F-1D4F-507A50F985C1}"/>
              </a:ext>
            </a:extLst>
          </p:cNvPr>
          <p:cNvSpPr txBox="1"/>
          <p:nvPr/>
        </p:nvSpPr>
        <p:spPr>
          <a:xfrm>
            <a:off x="389328" y="3916763"/>
            <a:ext cx="4049108" cy="2539157"/>
          </a:xfrm>
          <a:prstGeom prst="rect">
            <a:avLst/>
          </a:prstGeom>
          <a:noFill/>
          <a:ln>
            <a:noFill/>
          </a:ln>
        </p:spPr>
        <p:txBody>
          <a:bodyPr wrap="square" rtlCol="0">
            <a:spAutoFit/>
          </a:bodyPr>
          <a:lstStyle/>
          <a:p>
            <a:pPr marL="285750" indent="-285750">
              <a:spcAft>
                <a:spcPts val="600"/>
              </a:spcAft>
              <a:buFont typeface="Arial" panose="020B0604020202020204" pitchFamily="34" charset="0"/>
              <a:buChar char="•"/>
            </a:pPr>
            <a:r>
              <a:rPr lang="en-US" sz="1600" dirty="0"/>
              <a:t>Edge state shows larger spin–lattice relaxation times than the Cu spins</a:t>
            </a:r>
          </a:p>
          <a:p>
            <a:pPr marL="285750" indent="-285750">
              <a:spcAft>
                <a:spcPts val="600"/>
              </a:spcAft>
              <a:buFont typeface="Arial" panose="020B0604020202020204" pitchFamily="34" charset="0"/>
              <a:buChar char="•"/>
            </a:pPr>
            <a:r>
              <a:rPr lang="en-GB" sz="1600" dirty="0"/>
              <a:t>These</a:t>
            </a:r>
            <a:r>
              <a:rPr lang="en-US" sz="1600" dirty="0"/>
              <a:t> spins show both direct and Raman relaxation</a:t>
            </a:r>
          </a:p>
          <a:p>
            <a:pPr marL="285750" indent="-285750">
              <a:spcAft>
                <a:spcPts val="600"/>
              </a:spcAft>
              <a:buFont typeface="Arial" panose="020B0604020202020204" pitchFamily="34" charset="0"/>
              <a:buChar char="•"/>
            </a:pPr>
            <a:r>
              <a:rPr lang="en-US" sz="1600" dirty="0"/>
              <a:t>The relaxation of the edge state is significantly different, </a:t>
            </a:r>
            <a:r>
              <a:rPr lang="en-GB" sz="1600" dirty="0"/>
              <a:t>likely </a:t>
            </a:r>
            <a:r>
              <a:rPr lang="en-US" sz="1600" dirty="0"/>
              <a:t>a direct result of the coupling to the carbon lattice</a:t>
            </a:r>
          </a:p>
          <a:p>
            <a:pPr marL="285750" indent="-285750">
              <a:buFont typeface="Arial" panose="020B0604020202020204" pitchFamily="34" charset="0"/>
              <a:buChar char="•"/>
            </a:pPr>
            <a:endParaRPr lang="en-US" sz="1600" dirty="0"/>
          </a:p>
        </p:txBody>
      </p:sp>
      <p:sp>
        <p:nvSpPr>
          <p:cNvPr id="12" name="Textfeld 150">
            <a:extLst>
              <a:ext uri="{FF2B5EF4-FFF2-40B4-BE49-F238E27FC236}">
                <a16:creationId xmlns:a16="http://schemas.microsoft.com/office/drawing/2014/main" id="{86AA0860-14BC-2475-A765-CF9C0DF5AE20}"/>
              </a:ext>
            </a:extLst>
          </p:cNvPr>
          <p:cNvSpPr txBox="1"/>
          <p:nvPr/>
        </p:nvSpPr>
        <p:spPr>
          <a:xfrm>
            <a:off x="4333975" y="3916762"/>
            <a:ext cx="4049108" cy="1154162"/>
          </a:xfrm>
          <a:prstGeom prst="rect">
            <a:avLst/>
          </a:prstGeom>
          <a:noFill/>
          <a:ln>
            <a:noFill/>
          </a:ln>
        </p:spPr>
        <p:txBody>
          <a:bodyPr wrap="square" rtlCol="0">
            <a:spAutoFit/>
          </a:bodyPr>
          <a:lstStyle/>
          <a:p>
            <a:pPr marL="285750" indent="-285750">
              <a:spcAft>
                <a:spcPts val="600"/>
              </a:spcAft>
              <a:buFont typeface="Arial" panose="020B0604020202020204" pitchFamily="34" charset="0"/>
              <a:buChar char="•"/>
            </a:pPr>
            <a:r>
              <a:rPr lang="en-GB" sz="1600" dirty="0"/>
              <a:t>Edge state shows larger Tm than Cu spins</a:t>
            </a:r>
          </a:p>
          <a:p>
            <a:pPr marL="285750" indent="-285750">
              <a:spcAft>
                <a:spcPts val="600"/>
              </a:spcAft>
              <a:buFont typeface="Arial" panose="020B0604020202020204" pitchFamily="34" charset="0"/>
              <a:buChar char="•"/>
            </a:pPr>
            <a:r>
              <a:rPr lang="en-GB" sz="1600" dirty="0"/>
              <a:t>No effects of spin injection on the spin dynamics</a:t>
            </a:r>
            <a:endParaRPr lang="en-US" sz="1600" dirty="0"/>
          </a:p>
        </p:txBody>
      </p:sp>
    </p:spTree>
    <p:extLst>
      <p:ext uri="{BB962C8B-B14F-4D97-AF65-F5344CB8AC3E}">
        <p14:creationId xmlns:p14="http://schemas.microsoft.com/office/powerpoint/2010/main" val="29703610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Spin Dynamics of Cu-GNRs</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4</a:t>
            </a:r>
            <a:endParaRPr lang="zh-CN" altLang="en-US" sz="1800" dirty="0">
              <a:solidFill>
                <a:schemeClr val="bg1">
                  <a:lumMod val="50000"/>
                </a:schemeClr>
              </a:solidFill>
              <a:latin typeface="Arial Rounded MT Bold" panose="020F0704030504030204" pitchFamily="34" charset="0"/>
            </a:endParaRPr>
          </a:p>
        </p:txBody>
      </p:sp>
      <p:pic>
        <p:nvPicPr>
          <p:cNvPr id="5" name="Grafik 41">
            <a:extLst>
              <a:ext uri="{FF2B5EF4-FFF2-40B4-BE49-F238E27FC236}">
                <a16:creationId xmlns:a16="http://schemas.microsoft.com/office/drawing/2014/main" id="{88B71A05-686C-7AEF-F97E-4B1DE952F6E5}"/>
              </a:ext>
            </a:extLst>
          </p:cNvPr>
          <p:cNvPicPr>
            <a:picLocks noChangeAspect="1"/>
          </p:cNvPicPr>
          <p:nvPr/>
        </p:nvPicPr>
        <p:blipFill rotWithShape="1">
          <a:blip r:embed="rId3">
            <a:extLst>
              <a:ext uri="{28A0092B-C50C-407E-A947-70E740481C1C}">
                <a14:useLocalDpi xmlns:a14="http://schemas.microsoft.com/office/drawing/2010/main" val="0"/>
              </a:ext>
            </a:extLst>
          </a:blip>
          <a:srcRect t="37175"/>
          <a:stretch/>
        </p:blipFill>
        <p:spPr>
          <a:xfrm>
            <a:off x="505898" y="1159868"/>
            <a:ext cx="3730346" cy="2503929"/>
          </a:xfrm>
          <a:prstGeom prst="rect">
            <a:avLst/>
          </a:prstGeom>
        </p:spPr>
      </p:pic>
      <p:pic>
        <p:nvPicPr>
          <p:cNvPr id="15" name="Grafik 39">
            <a:extLst>
              <a:ext uri="{FF2B5EF4-FFF2-40B4-BE49-F238E27FC236}">
                <a16:creationId xmlns:a16="http://schemas.microsoft.com/office/drawing/2014/main" id="{1EBB3F55-DB5C-0BCC-0AA5-CB1B93579C7B}"/>
              </a:ext>
            </a:extLst>
          </p:cNvPr>
          <p:cNvPicPr>
            <a:picLocks noChangeAspect="1"/>
          </p:cNvPicPr>
          <p:nvPr/>
        </p:nvPicPr>
        <p:blipFill rotWithShape="1">
          <a:blip r:embed="rId4">
            <a:extLst>
              <a:ext uri="{28A0092B-C50C-407E-A947-70E740481C1C}">
                <a14:useLocalDpi xmlns:a14="http://schemas.microsoft.com/office/drawing/2010/main" val="0"/>
              </a:ext>
            </a:extLst>
          </a:blip>
          <a:srcRect t="37660"/>
          <a:stretch/>
        </p:blipFill>
        <p:spPr>
          <a:xfrm>
            <a:off x="4333975" y="1162119"/>
            <a:ext cx="3809700" cy="2501678"/>
          </a:xfrm>
          <a:prstGeom prst="rect">
            <a:avLst/>
          </a:prstGeom>
        </p:spPr>
      </p:pic>
      <p:sp>
        <p:nvSpPr>
          <p:cNvPr id="2" name="TextBox 1">
            <a:extLst>
              <a:ext uri="{FF2B5EF4-FFF2-40B4-BE49-F238E27FC236}">
                <a16:creationId xmlns:a16="http://schemas.microsoft.com/office/drawing/2014/main" id="{A0E06C59-9B26-E804-0D4D-D8757A4070E9}"/>
              </a:ext>
            </a:extLst>
          </p:cNvPr>
          <p:cNvSpPr txBox="1"/>
          <p:nvPr/>
        </p:nvSpPr>
        <p:spPr>
          <a:xfrm>
            <a:off x="4652843" y="5431610"/>
            <a:ext cx="3515832" cy="615553"/>
          </a:xfrm>
          <a:prstGeom prst="rect">
            <a:avLst/>
          </a:prstGeom>
          <a:noFill/>
        </p:spPr>
        <p:txBody>
          <a:bodyPr wrap="square" rtlCol="0">
            <a:spAutoFit/>
          </a:bodyPr>
          <a:lstStyle/>
          <a:p>
            <a:r>
              <a:rPr lang="en-GB" dirty="0">
                <a:solidFill>
                  <a:srgbClr val="FF0000"/>
                </a:solidFill>
              </a:rPr>
              <a:t>However, the Cu-GNRs are not soluble…</a:t>
            </a:r>
          </a:p>
        </p:txBody>
      </p:sp>
      <p:sp>
        <p:nvSpPr>
          <p:cNvPr id="9" name="Textfeld 150">
            <a:extLst>
              <a:ext uri="{FF2B5EF4-FFF2-40B4-BE49-F238E27FC236}">
                <a16:creationId xmlns:a16="http://schemas.microsoft.com/office/drawing/2014/main" id="{9F148571-9A98-11EA-0A21-FB711396AB59}"/>
              </a:ext>
            </a:extLst>
          </p:cNvPr>
          <p:cNvSpPr txBox="1"/>
          <p:nvPr/>
        </p:nvSpPr>
        <p:spPr>
          <a:xfrm>
            <a:off x="389328" y="3916763"/>
            <a:ext cx="4049108" cy="2539157"/>
          </a:xfrm>
          <a:prstGeom prst="rect">
            <a:avLst/>
          </a:prstGeom>
          <a:noFill/>
          <a:ln>
            <a:noFill/>
          </a:ln>
        </p:spPr>
        <p:txBody>
          <a:bodyPr wrap="square" rtlCol="0">
            <a:spAutoFit/>
          </a:bodyPr>
          <a:lstStyle/>
          <a:p>
            <a:pPr marL="285750" indent="-285750">
              <a:spcAft>
                <a:spcPts val="600"/>
              </a:spcAft>
              <a:buFont typeface="Arial" panose="020B0604020202020204" pitchFamily="34" charset="0"/>
              <a:buChar char="•"/>
            </a:pPr>
            <a:r>
              <a:rPr lang="en-US" sz="1600" dirty="0"/>
              <a:t>Edge state shows larger spin–lattice relaxation times than the Cu spins</a:t>
            </a:r>
          </a:p>
          <a:p>
            <a:pPr marL="285750" indent="-285750">
              <a:spcAft>
                <a:spcPts val="600"/>
              </a:spcAft>
              <a:buFont typeface="Arial" panose="020B0604020202020204" pitchFamily="34" charset="0"/>
              <a:buChar char="•"/>
            </a:pPr>
            <a:r>
              <a:rPr lang="en-GB" sz="1600" dirty="0"/>
              <a:t>These</a:t>
            </a:r>
            <a:r>
              <a:rPr lang="en-US" sz="1600" dirty="0"/>
              <a:t> spins show both direct and Raman relaxation</a:t>
            </a:r>
          </a:p>
          <a:p>
            <a:pPr marL="285750" indent="-285750">
              <a:spcAft>
                <a:spcPts val="600"/>
              </a:spcAft>
              <a:buFont typeface="Arial" panose="020B0604020202020204" pitchFamily="34" charset="0"/>
              <a:buChar char="•"/>
            </a:pPr>
            <a:r>
              <a:rPr lang="en-US" sz="1600" dirty="0"/>
              <a:t>The relaxation of the edge state is significantly different, </a:t>
            </a:r>
            <a:r>
              <a:rPr lang="en-GB" sz="1600" dirty="0"/>
              <a:t>likely </a:t>
            </a:r>
            <a:r>
              <a:rPr lang="en-US" sz="1600" dirty="0"/>
              <a:t>a direct result of the coupling to the carbon lattice</a:t>
            </a:r>
          </a:p>
          <a:p>
            <a:pPr marL="285750" indent="-285750">
              <a:buFont typeface="Arial" panose="020B0604020202020204" pitchFamily="34" charset="0"/>
              <a:buChar char="•"/>
            </a:pPr>
            <a:endParaRPr lang="en-US" sz="1600" dirty="0"/>
          </a:p>
        </p:txBody>
      </p:sp>
      <p:sp>
        <p:nvSpPr>
          <p:cNvPr id="10" name="Textfeld 150">
            <a:extLst>
              <a:ext uri="{FF2B5EF4-FFF2-40B4-BE49-F238E27FC236}">
                <a16:creationId xmlns:a16="http://schemas.microsoft.com/office/drawing/2014/main" id="{0C2A6D46-125B-F7C2-BA1A-2003DC88D699}"/>
              </a:ext>
            </a:extLst>
          </p:cNvPr>
          <p:cNvSpPr txBox="1"/>
          <p:nvPr/>
        </p:nvSpPr>
        <p:spPr>
          <a:xfrm>
            <a:off x="4333975" y="3916762"/>
            <a:ext cx="4049108" cy="1477328"/>
          </a:xfrm>
          <a:prstGeom prst="rect">
            <a:avLst/>
          </a:prstGeom>
          <a:noFill/>
          <a:ln>
            <a:noFill/>
          </a:ln>
        </p:spPr>
        <p:txBody>
          <a:bodyPr wrap="square" rtlCol="0">
            <a:spAutoFit/>
          </a:bodyPr>
          <a:lstStyle/>
          <a:p>
            <a:pPr marL="285750" indent="-285750">
              <a:spcAft>
                <a:spcPts val="600"/>
              </a:spcAft>
              <a:buFont typeface="Arial" panose="020B0604020202020204" pitchFamily="34" charset="0"/>
              <a:buChar char="•"/>
            </a:pPr>
            <a:r>
              <a:rPr lang="en-GB" sz="1600" dirty="0"/>
              <a:t>Edge state shows larger Tm than Cu spins</a:t>
            </a:r>
          </a:p>
          <a:p>
            <a:pPr marL="285750" indent="-285750">
              <a:spcAft>
                <a:spcPts val="600"/>
              </a:spcAft>
              <a:buFont typeface="Arial" panose="020B0604020202020204" pitchFamily="34" charset="0"/>
              <a:buChar char="•"/>
            </a:pPr>
            <a:r>
              <a:rPr lang="en-GB" sz="1600" dirty="0"/>
              <a:t>No effects of spin injection on the spin dynamics were observed</a:t>
            </a:r>
          </a:p>
          <a:p>
            <a:pPr marL="285750"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10250119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EPR Spectra of VO-GNR</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5</a:t>
            </a:r>
            <a:endParaRPr lang="zh-CN" altLang="en-US" sz="1800" dirty="0">
              <a:solidFill>
                <a:schemeClr val="bg1">
                  <a:lumMod val="50000"/>
                </a:schemeClr>
              </a:solidFill>
              <a:latin typeface="Arial Rounded MT Bold" panose="020F0704030504030204" pitchFamily="34" charset="0"/>
            </a:endParaRPr>
          </a:p>
        </p:txBody>
      </p:sp>
      <p:pic>
        <p:nvPicPr>
          <p:cNvPr id="3" name="Picture 2" descr="A picture containing graphical user interface&#10;&#10;Description automatically generated">
            <a:extLst>
              <a:ext uri="{FF2B5EF4-FFF2-40B4-BE49-F238E27FC236}">
                <a16:creationId xmlns:a16="http://schemas.microsoft.com/office/drawing/2014/main" id="{5459B209-C1AC-B2FC-DF1A-897874DA96A7}"/>
              </a:ext>
            </a:extLst>
          </p:cNvPr>
          <p:cNvPicPr>
            <a:picLocks noChangeAspect="1"/>
          </p:cNvPicPr>
          <p:nvPr/>
        </p:nvPicPr>
        <p:blipFill>
          <a:blip r:embed="rId3"/>
          <a:stretch>
            <a:fillRect/>
          </a:stretch>
        </p:blipFill>
        <p:spPr>
          <a:xfrm>
            <a:off x="1" y="1636697"/>
            <a:ext cx="4476438" cy="3916883"/>
          </a:xfrm>
          <a:prstGeom prst="rect">
            <a:avLst/>
          </a:prstGeom>
        </p:spPr>
      </p:pic>
      <p:graphicFrame>
        <p:nvGraphicFramePr>
          <p:cNvPr id="10" name="Tabelle 157">
            <a:extLst>
              <a:ext uri="{FF2B5EF4-FFF2-40B4-BE49-F238E27FC236}">
                <a16:creationId xmlns:a16="http://schemas.microsoft.com/office/drawing/2014/main" id="{168DA228-D71D-D6B3-02B2-C3A93F91C757}"/>
              </a:ext>
            </a:extLst>
          </p:cNvPr>
          <p:cNvGraphicFramePr>
            <a:graphicFrameLocks noGrp="1"/>
          </p:cNvGraphicFramePr>
          <p:nvPr>
            <p:extLst>
              <p:ext uri="{D42A27DB-BD31-4B8C-83A1-F6EECF244321}">
                <p14:modId xmlns:p14="http://schemas.microsoft.com/office/powerpoint/2010/main" val="368005149"/>
              </p:ext>
            </p:extLst>
          </p:nvPr>
        </p:nvGraphicFramePr>
        <p:xfrm>
          <a:off x="4320380" y="2308424"/>
          <a:ext cx="4057148" cy="2573427"/>
        </p:xfrm>
        <a:graphic>
          <a:graphicData uri="http://schemas.openxmlformats.org/drawingml/2006/table">
            <a:tbl>
              <a:tblPr firstRow="1" firstCol="1" bandRow="1">
                <a:tableStyleId>{5C22544A-7EE6-4342-B048-85BDC9FD1C3A}</a:tableStyleId>
              </a:tblPr>
              <a:tblGrid>
                <a:gridCol w="1166412">
                  <a:extLst>
                    <a:ext uri="{9D8B030D-6E8A-4147-A177-3AD203B41FA5}">
                      <a16:colId xmlns:a16="http://schemas.microsoft.com/office/drawing/2014/main" val="20000"/>
                    </a:ext>
                  </a:extLst>
                </a:gridCol>
                <a:gridCol w="1445368">
                  <a:extLst>
                    <a:ext uri="{9D8B030D-6E8A-4147-A177-3AD203B41FA5}">
                      <a16:colId xmlns:a16="http://schemas.microsoft.com/office/drawing/2014/main" val="1603812877"/>
                    </a:ext>
                  </a:extLst>
                </a:gridCol>
                <a:gridCol w="1445368">
                  <a:extLst>
                    <a:ext uri="{9D8B030D-6E8A-4147-A177-3AD203B41FA5}">
                      <a16:colId xmlns:a16="http://schemas.microsoft.com/office/drawing/2014/main" val="83384828"/>
                    </a:ext>
                  </a:extLst>
                </a:gridCol>
              </a:tblGrid>
              <a:tr h="602866">
                <a:tc>
                  <a:txBody>
                    <a:bodyPr/>
                    <a:lstStyle/>
                    <a:p>
                      <a:pPr algn="ctr">
                        <a:lnSpc>
                          <a:spcPct val="115000"/>
                        </a:lnSpc>
                        <a:spcAft>
                          <a:spcPts val="0"/>
                        </a:spcAft>
                        <a:tabLst>
                          <a:tab pos="1019175" algn="l"/>
                        </a:tabLst>
                      </a:pPr>
                      <a:r>
                        <a:rPr lang="en-GB" sz="1600" dirty="0">
                          <a:effectLst/>
                        </a:rPr>
                        <a:t>Parameter</a:t>
                      </a:r>
                      <a:endParaRPr lang="de-DE" sz="1600" dirty="0">
                        <a:effectLst/>
                        <a:latin typeface="+mn-lt"/>
                        <a:ea typeface="Calibri"/>
                        <a:cs typeface="Times New Roman"/>
                      </a:endParaRPr>
                    </a:p>
                  </a:txBody>
                  <a:tcPr marL="68580" marR="68580" marT="0" marB="0" anchor="ctr"/>
                </a:tc>
                <a:tc>
                  <a:txBody>
                    <a:bodyPr/>
                    <a:lstStyle/>
                    <a:p>
                      <a:pPr algn="ctr">
                        <a:lnSpc>
                          <a:spcPct val="115000"/>
                        </a:lnSpc>
                        <a:spcAft>
                          <a:spcPts val="0"/>
                        </a:spcAft>
                        <a:tabLst>
                          <a:tab pos="1019175" algn="l"/>
                        </a:tabLst>
                      </a:pPr>
                      <a:r>
                        <a:rPr lang="de-DE" sz="1600" dirty="0">
                          <a:effectLst/>
                        </a:rPr>
                        <a:t>VO-GNR powder</a:t>
                      </a:r>
                      <a:endParaRPr lang="de-DE" sz="1600" i="0" dirty="0">
                        <a:effectLst/>
                        <a:latin typeface="+mn-lt"/>
                        <a:ea typeface="Calibri"/>
                        <a:cs typeface="Times New Roman"/>
                      </a:endParaRPr>
                    </a:p>
                  </a:txBody>
                  <a:tcPr marL="68580" marR="68580" marT="0" marB="0" anchor="ctr"/>
                </a:tc>
                <a:tc>
                  <a:txBody>
                    <a:bodyPr/>
                    <a:lstStyle/>
                    <a:p>
                      <a:pPr algn="ctr">
                        <a:lnSpc>
                          <a:spcPct val="115000"/>
                        </a:lnSpc>
                        <a:spcAft>
                          <a:spcPts val="0"/>
                        </a:spcAft>
                        <a:tabLst>
                          <a:tab pos="1019175" algn="l"/>
                        </a:tabLst>
                      </a:pPr>
                      <a:r>
                        <a:rPr lang="de-DE" sz="1600" dirty="0">
                          <a:effectLst/>
                        </a:rPr>
                        <a:t>VO-GNR solution</a:t>
                      </a:r>
                      <a:endParaRPr lang="de-DE" sz="1600" i="0" dirty="0">
                        <a:effectLst/>
                        <a:latin typeface="+mn-lt"/>
                        <a:ea typeface="Calibri"/>
                        <a:cs typeface="Times New Roman"/>
                      </a:endParaRPr>
                    </a:p>
                  </a:txBody>
                  <a:tcPr marL="68580" marR="68580" marT="0" marB="0" anchor="ctr"/>
                </a:tc>
                <a:extLst>
                  <a:ext uri="{0D108BD9-81ED-4DB2-BD59-A6C34878D82A}">
                    <a16:rowId xmlns:a16="http://schemas.microsoft.com/office/drawing/2014/main" val="10000"/>
                  </a:ext>
                </a:extLst>
              </a:tr>
              <a:tr h="680368">
                <a:tc>
                  <a:txBody>
                    <a:bodyPr/>
                    <a:lstStyle/>
                    <a:p>
                      <a:pPr algn="ctr">
                        <a:lnSpc>
                          <a:spcPct val="115000"/>
                        </a:lnSpc>
                        <a:spcAft>
                          <a:spcPts val="0"/>
                        </a:spcAft>
                        <a:tabLst>
                          <a:tab pos="1019175" algn="l"/>
                        </a:tabLst>
                      </a:pPr>
                      <a:r>
                        <a:rPr lang="en-GB" sz="1600" dirty="0">
                          <a:effectLst/>
                        </a:rPr>
                        <a:t>g</a:t>
                      </a:r>
                      <a:r>
                        <a:rPr lang="en-GB" sz="1600" baseline="-25000" dirty="0">
                          <a:effectLst/>
                        </a:rPr>
                        <a:t>||,V</a:t>
                      </a:r>
                    </a:p>
                    <a:p>
                      <a:pPr algn="ctr">
                        <a:lnSpc>
                          <a:spcPct val="115000"/>
                        </a:lnSpc>
                        <a:spcAft>
                          <a:spcPts val="0"/>
                        </a:spcAft>
                        <a:tabLst>
                          <a:tab pos="1019175" algn="l"/>
                        </a:tabLst>
                      </a:pPr>
                      <a:r>
                        <a:rPr lang="de-DE" sz="1600" b="1" kern="1200" dirty="0">
                          <a:solidFill>
                            <a:schemeClr val="lt1"/>
                          </a:solidFill>
                          <a:effectLst/>
                        </a:rPr>
                        <a:t>g</a:t>
                      </a:r>
                      <a:r>
                        <a:rPr lang="de-DE" sz="1600" b="1" kern="1200" baseline="-25000" dirty="0">
                          <a:solidFill>
                            <a:schemeClr val="lt1"/>
                          </a:solidFill>
                          <a:effectLst/>
                        </a:rPr>
                        <a:t>ꓕ,V</a:t>
                      </a:r>
                      <a:endParaRPr lang="de-DE" sz="1600" b="1" i="0" kern="1200" baseline="-25000" dirty="0">
                        <a:solidFill>
                          <a:schemeClr val="lt1"/>
                        </a:solidFill>
                        <a:effectLst/>
                        <a:latin typeface="+mn-lt"/>
                        <a:ea typeface="Calibri"/>
                        <a:cs typeface="Times New Roman"/>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1.981(1)</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1.958(2)</a:t>
                      </a:r>
                      <a:endParaRPr lang="de-DE" sz="1600" dirty="0">
                        <a:effectLst/>
                        <a:latin typeface="+mn-lt"/>
                        <a:ea typeface="Calibri"/>
                        <a:cs typeface="Times New Roman"/>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1.983(2)</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1.961(2)</a:t>
                      </a:r>
                      <a:endParaRPr lang="de-DE" sz="1600" dirty="0">
                        <a:effectLst/>
                        <a:latin typeface="+mn-lt"/>
                        <a:ea typeface="Calibri"/>
                        <a:cs typeface="Times New Roman"/>
                      </a:endParaRPr>
                    </a:p>
                  </a:txBody>
                  <a:tcPr marL="68580" marR="68580" marT="0" marB="0" anchor="ctr"/>
                </a:tc>
                <a:extLst>
                  <a:ext uri="{0D108BD9-81ED-4DB2-BD59-A6C34878D82A}">
                    <a16:rowId xmlns:a16="http://schemas.microsoft.com/office/drawing/2014/main" val="10002"/>
                  </a:ext>
                </a:extLst>
              </a:tr>
              <a:tr h="760719">
                <a:tc>
                  <a:txBody>
                    <a:bodyPr/>
                    <a:lstStyle/>
                    <a:p>
                      <a:pPr algn="ctr">
                        <a:lnSpc>
                          <a:spcPct val="115000"/>
                        </a:lnSpc>
                        <a:spcAft>
                          <a:spcPts val="0"/>
                        </a:spcAft>
                        <a:tabLst>
                          <a:tab pos="1019175" algn="l"/>
                        </a:tabLst>
                      </a:pPr>
                      <a:r>
                        <a:rPr lang="en-GB" sz="1600" dirty="0">
                          <a:effectLst/>
                        </a:rPr>
                        <a:t>A</a:t>
                      </a:r>
                      <a:r>
                        <a:rPr lang="en-GB" sz="1600" baseline="-25000" dirty="0">
                          <a:effectLst/>
                        </a:rPr>
                        <a:t>||,V</a:t>
                      </a:r>
                    </a:p>
                    <a:p>
                      <a:pPr marL="0" marR="0" lvl="0" indent="0" algn="ctr" defTabSz="914400" rtl="0" eaLnBrk="1" fontAlgn="auto" latinLnBrk="0" hangingPunct="1">
                        <a:lnSpc>
                          <a:spcPct val="115000"/>
                        </a:lnSpc>
                        <a:spcBef>
                          <a:spcPts val="0"/>
                        </a:spcBef>
                        <a:spcAft>
                          <a:spcPts val="600"/>
                        </a:spcAft>
                        <a:buClrTx/>
                        <a:buSzTx/>
                        <a:buFontTx/>
                        <a:buNone/>
                        <a:tabLst>
                          <a:tab pos="1019175" algn="l"/>
                        </a:tabLst>
                        <a:defRPr/>
                      </a:pPr>
                      <a:r>
                        <a:rPr lang="en-GB" sz="1600" dirty="0">
                          <a:effectLst/>
                        </a:rPr>
                        <a:t>A</a:t>
                      </a:r>
                      <a:r>
                        <a:rPr lang="de-DE" sz="1600" b="1" kern="1200" baseline="-25000" dirty="0">
                          <a:solidFill>
                            <a:schemeClr val="lt1"/>
                          </a:solidFill>
                          <a:effectLst/>
                        </a:rPr>
                        <a:t>ꓕ</a:t>
                      </a:r>
                      <a:r>
                        <a:rPr lang="en-GB" sz="1600" baseline="-25000" dirty="0">
                          <a:effectLst/>
                        </a:rPr>
                        <a:t>,V</a:t>
                      </a:r>
                      <a:endParaRPr lang="de-DE" sz="1600" i="0" baseline="0" dirty="0">
                        <a:effectLst/>
                        <a:latin typeface="+mn-lt"/>
                        <a:ea typeface="Calibri"/>
                        <a:cs typeface="Times New Roman"/>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166 </a:t>
                      </a:r>
                      <a:r>
                        <a:rPr lang="en-GB" sz="1600" dirty="0">
                          <a:effectLst/>
                        </a:rPr>
                        <a:t>± 1 MHz</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476</a:t>
                      </a:r>
                      <a:r>
                        <a:rPr lang="en-US" sz="1600" baseline="0" dirty="0">
                          <a:effectLst/>
                        </a:rPr>
                        <a:t> </a:t>
                      </a:r>
                      <a:r>
                        <a:rPr lang="en-GB" sz="1600" dirty="0">
                          <a:effectLst/>
                        </a:rPr>
                        <a:t>± 1 MHz</a:t>
                      </a:r>
                      <a:endParaRPr lang="en-GB" sz="1600" dirty="0">
                        <a:effectLst/>
                        <a:latin typeface="+mn-lt"/>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155 </a:t>
                      </a:r>
                      <a:r>
                        <a:rPr lang="en-GB" sz="1600" dirty="0">
                          <a:effectLst/>
                        </a:rPr>
                        <a:t>± 2 MHz</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477</a:t>
                      </a:r>
                      <a:r>
                        <a:rPr lang="en-US" sz="1600" baseline="0" dirty="0">
                          <a:effectLst/>
                        </a:rPr>
                        <a:t> </a:t>
                      </a:r>
                      <a:r>
                        <a:rPr lang="en-GB" sz="1600" dirty="0">
                          <a:effectLst/>
                        </a:rPr>
                        <a:t>± 7 MHz</a:t>
                      </a:r>
                      <a:endParaRPr lang="en-GB" sz="1600" dirty="0">
                        <a:effectLst/>
                        <a:latin typeface="+mn-lt"/>
                      </a:endParaRPr>
                    </a:p>
                  </a:txBody>
                  <a:tcPr marL="68580" marR="68580" marT="0" marB="0" anchor="ctr"/>
                </a:tc>
                <a:extLst>
                  <a:ext uri="{0D108BD9-81ED-4DB2-BD59-A6C34878D82A}">
                    <a16:rowId xmlns:a16="http://schemas.microsoft.com/office/drawing/2014/main" val="4246823276"/>
                  </a:ext>
                </a:extLst>
              </a:tr>
              <a:tr h="529474">
                <a:tc>
                  <a:txBody>
                    <a:bodyPr/>
                    <a:lstStyle/>
                    <a:p>
                      <a:pPr algn="ctr">
                        <a:lnSpc>
                          <a:spcPct val="115000"/>
                        </a:lnSpc>
                        <a:spcAft>
                          <a:spcPts val="0"/>
                        </a:spcAft>
                        <a:tabLst>
                          <a:tab pos="1019175" algn="l"/>
                        </a:tabLst>
                      </a:pPr>
                      <a:r>
                        <a:rPr lang="en-GB" sz="1600" dirty="0">
                          <a:effectLst/>
                        </a:rPr>
                        <a:t>g</a:t>
                      </a:r>
                      <a:r>
                        <a:rPr lang="en-GB" sz="1600" baseline="-25000" dirty="0">
                          <a:effectLst/>
                        </a:rPr>
                        <a:t>iso,edge</a:t>
                      </a:r>
                      <a:endParaRPr lang="en-GB" sz="1600" i="0" baseline="-25000" dirty="0">
                        <a:effectLst/>
                        <a:latin typeface="+mn-lt"/>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1.9991(1)</a:t>
                      </a:r>
                      <a:endParaRPr lang="en-GB" sz="1600" dirty="0">
                        <a:effectLst/>
                        <a:latin typeface="+mn-lt"/>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2.001(1)</a:t>
                      </a:r>
                      <a:endParaRPr lang="en-GB" sz="1600" dirty="0">
                        <a:effectLst/>
                        <a:latin typeface="+mn-lt"/>
                      </a:endParaRPr>
                    </a:p>
                  </a:txBody>
                  <a:tcPr marL="68580" marR="68580" marT="0" marB="0"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6746989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EPR Spectra of VO-GNR</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5</a:t>
            </a:r>
            <a:endParaRPr lang="zh-CN" altLang="en-US" sz="1800" dirty="0">
              <a:solidFill>
                <a:schemeClr val="bg1">
                  <a:lumMod val="50000"/>
                </a:schemeClr>
              </a:solidFill>
              <a:latin typeface="Arial Rounded MT Bold" panose="020F0704030504030204" pitchFamily="34" charset="0"/>
            </a:endParaRPr>
          </a:p>
        </p:txBody>
      </p:sp>
      <p:pic>
        <p:nvPicPr>
          <p:cNvPr id="3" name="Picture 2" descr="A picture containing graphical user interface&#10;&#10;Description automatically generated">
            <a:extLst>
              <a:ext uri="{FF2B5EF4-FFF2-40B4-BE49-F238E27FC236}">
                <a16:creationId xmlns:a16="http://schemas.microsoft.com/office/drawing/2014/main" id="{5459B209-C1AC-B2FC-DF1A-897874DA96A7}"/>
              </a:ext>
            </a:extLst>
          </p:cNvPr>
          <p:cNvPicPr>
            <a:picLocks noChangeAspect="1"/>
          </p:cNvPicPr>
          <p:nvPr/>
        </p:nvPicPr>
        <p:blipFill>
          <a:blip r:embed="rId3"/>
          <a:stretch>
            <a:fillRect/>
          </a:stretch>
        </p:blipFill>
        <p:spPr>
          <a:xfrm>
            <a:off x="1" y="1636697"/>
            <a:ext cx="4476438" cy="3916883"/>
          </a:xfrm>
          <a:prstGeom prst="rect">
            <a:avLst/>
          </a:prstGeom>
        </p:spPr>
      </p:pic>
      <p:graphicFrame>
        <p:nvGraphicFramePr>
          <p:cNvPr id="10" name="Tabelle 157">
            <a:extLst>
              <a:ext uri="{FF2B5EF4-FFF2-40B4-BE49-F238E27FC236}">
                <a16:creationId xmlns:a16="http://schemas.microsoft.com/office/drawing/2014/main" id="{168DA228-D71D-D6B3-02B2-C3A93F91C757}"/>
              </a:ext>
            </a:extLst>
          </p:cNvPr>
          <p:cNvGraphicFramePr>
            <a:graphicFrameLocks noGrp="1"/>
          </p:cNvGraphicFramePr>
          <p:nvPr/>
        </p:nvGraphicFramePr>
        <p:xfrm>
          <a:off x="4320380" y="2308424"/>
          <a:ext cx="4057148" cy="2573427"/>
        </p:xfrm>
        <a:graphic>
          <a:graphicData uri="http://schemas.openxmlformats.org/drawingml/2006/table">
            <a:tbl>
              <a:tblPr firstRow="1" firstCol="1" bandRow="1">
                <a:tableStyleId>{5C22544A-7EE6-4342-B048-85BDC9FD1C3A}</a:tableStyleId>
              </a:tblPr>
              <a:tblGrid>
                <a:gridCol w="1166412">
                  <a:extLst>
                    <a:ext uri="{9D8B030D-6E8A-4147-A177-3AD203B41FA5}">
                      <a16:colId xmlns:a16="http://schemas.microsoft.com/office/drawing/2014/main" val="20000"/>
                    </a:ext>
                  </a:extLst>
                </a:gridCol>
                <a:gridCol w="1445368">
                  <a:extLst>
                    <a:ext uri="{9D8B030D-6E8A-4147-A177-3AD203B41FA5}">
                      <a16:colId xmlns:a16="http://schemas.microsoft.com/office/drawing/2014/main" val="1603812877"/>
                    </a:ext>
                  </a:extLst>
                </a:gridCol>
                <a:gridCol w="1445368">
                  <a:extLst>
                    <a:ext uri="{9D8B030D-6E8A-4147-A177-3AD203B41FA5}">
                      <a16:colId xmlns:a16="http://schemas.microsoft.com/office/drawing/2014/main" val="83384828"/>
                    </a:ext>
                  </a:extLst>
                </a:gridCol>
              </a:tblGrid>
              <a:tr h="602866">
                <a:tc>
                  <a:txBody>
                    <a:bodyPr/>
                    <a:lstStyle/>
                    <a:p>
                      <a:pPr algn="ctr">
                        <a:lnSpc>
                          <a:spcPct val="115000"/>
                        </a:lnSpc>
                        <a:spcAft>
                          <a:spcPts val="0"/>
                        </a:spcAft>
                        <a:tabLst>
                          <a:tab pos="1019175" algn="l"/>
                        </a:tabLst>
                      </a:pPr>
                      <a:r>
                        <a:rPr lang="en-GB" sz="1600" dirty="0">
                          <a:effectLst/>
                        </a:rPr>
                        <a:t>Parameter</a:t>
                      </a:r>
                      <a:endParaRPr lang="de-DE" sz="1600" dirty="0">
                        <a:effectLst/>
                        <a:latin typeface="+mn-lt"/>
                        <a:ea typeface="Calibri"/>
                        <a:cs typeface="Times New Roman"/>
                      </a:endParaRPr>
                    </a:p>
                  </a:txBody>
                  <a:tcPr marL="68580" marR="68580" marT="0" marB="0" anchor="ctr"/>
                </a:tc>
                <a:tc>
                  <a:txBody>
                    <a:bodyPr/>
                    <a:lstStyle/>
                    <a:p>
                      <a:pPr algn="ctr">
                        <a:lnSpc>
                          <a:spcPct val="115000"/>
                        </a:lnSpc>
                        <a:spcAft>
                          <a:spcPts val="0"/>
                        </a:spcAft>
                        <a:tabLst>
                          <a:tab pos="1019175" algn="l"/>
                        </a:tabLst>
                      </a:pPr>
                      <a:r>
                        <a:rPr lang="de-DE" sz="1600" dirty="0">
                          <a:effectLst/>
                        </a:rPr>
                        <a:t>VO-GNR powder</a:t>
                      </a:r>
                      <a:endParaRPr lang="de-DE" sz="1600" i="0" dirty="0">
                        <a:effectLst/>
                        <a:latin typeface="+mn-lt"/>
                        <a:ea typeface="Calibri"/>
                        <a:cs typeface="Times New Roman"/>
                      </a:endParaRPr>
                    </a:p>
                  </a:txBody>
                  <a:tcPr marL="68580" marR="68580" marT="0" marB="0" anchor="ctr"/>
                </a:tc>
                <a:tc>
                  <a:txBody>
                    <a:bodyPr/>
                    <a:lstStyle/>
                    <a:p>
                      <a:pPr algn="ctr">
                        <a:lnSpc>
                          <a:spcPct val="115000"/>
                        </a:lnSpc>
                        <a:spcAft>
                          <a:spcPts val="0"/>
                        </a:spcAft>
                        <a:tabLst>
                          <a:tab pos="1019175" algn="l"/>
                        </a:tabLst>
                      </a:pPr>
                      <a:r>
                        <a:rPr lang="de-DE" sz="1600" dirty="0">
                          <a:effectLst/>
                        </a:rPr>
                        <a:t>VO-GNR solution</a:t>
                      </a:r>
                      <a:endParaRPr lang="de-DE" sz="1600" i="0" dirty="0">
                        <a:effectLst/>
                        <a:latin typeface="+mn-lt"/>
                        <a:ea typeface="Calibri"/>
                        <a:cs typeface="Times New Roman"/>
                      </a:endParaRPr>
                    </a:p>
                  </a:txBody>
                  <a:tcPr marL="68580" marR="68580" marT="0" marB="0" anchor="ctr"/>
                </a:tc>
                <a:extLst>
                  <a:ext uri="{0D108BD9-81ED-4DB2-BD59-A6C34878D82A}">
                    <a16:rowId xmlns:a16="http://schemas.microsoft.com/office/drawing/2014/main" val="10000"/>
                  </a:ext>
                </a:extLst>
              </a:tr>
              <a:tr h="680368">
                <a:tc>
                  <a:txBody>
                    <a:bodyPr/>
                    <a:lstStyle/>
                    <a:p>
                      <a:pPr algn="ctr">
                        <a:lnSpc>
                          <a:spcPct val="115000"/>
                        </a:lnSpc>
                        <a:spcAft>
                          <a:spcPts val="0"/>
                        </a:spcAft>
                        <a:tabLst>
                          <a:tab pos="1019175" algn="l"/>
                        </a:tabLst>
                      </a:pPr>
                      <a:r>
                        <a:rPr lang="en-GB" sz="1600" dirty="0">
                          <a:effectLst/>
                        </a:rPr>
                        <a:t>g</a:t>
                      </a:r>
                      <a:r>
                        <a:rPr lang="en-GB" sz="1600" baseline="-25000" dirty="0">
                          <a:effectLst/>
                        </a:rPr>
                        <a:t>||,V</a:t>
                      </a:r>
                    </a:p>
                    <a:p>
                      <a:pPr algn="ctr">
                        <a:lnSpc>
                          <a:spcPct val="115000"/>
                        </a:lnSpc>
                        <a:spcAft>
                          <a:spcPts val="0"/>
                        </a:spcAft>
                        <a:tabLst>
                          <a:tab pos="1019175" algn="l"/>
                        </a:tabLst>
                      </a:pPr>
                      <a:r>
                        <a:rPr lang="de-DE" sz="1600" b="1" kern="1200" dirty="0">
                          <a:solidFill>
                            <a:schemeClr val="lt1"/>
                          </a:solidFill>
                          <a:effectLst/>
                        </a:rPr>
                        <a:t>g</a:t>
                      </a:r>
                      <a:r>
                        <a:rPr lang="de-DE" sz="1600" b="1" kern="1200" baseline="-25000" dirty="0">
                          <a:solidFill>
                            <a:schemeClr val="lt1"/>
                          </a:solidFill>
                          <a:effectLst/>
                        </a:rPr>
                        <a:t>ꓕ,V</a:t>
                      </a:r>
                      <a:endParaRPr lang="de-DE" sz="1600" b="1" i="0" kern="1200" baseline="-25000" dirty="0">
                        <a:solidFill>
                          <a:schemeClr val="lt1"/>
                        </a:solidFill>
                        <a:effectLst/>
                        <a:latin typeface="+mn-lt"/>
                        <a:ea typeface="Calibri"/>
                        <a:cs typeface="Times New Roman"/>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1.981(1)</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1.958(2)</a:t>
                      </a:r>
                      <a:endParaRPr lang="de-DE" sz="1600" dirty="0">
                        <a:effectLst/>
                        <a:latin typeface="+mn-lt"/>
                        <a:ea typeface="Calibri"/>
                        <a:cs typeface="Times New Roman"/>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1.983(2)</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1.961(2)</a:t>
                      </a:r>
                      <a:endParaRPr lang="de-DE" sz="1600" dirty="0">
                        <a:effectLst/>
                        <a:latin typeface="+mn-lt"/>
                        <a:ea typeface="Calibri"/>
                        <a:cs typeface="Times New Roman"/>
                      </a:endParaRPr>
                    </a:p>
                  </a:txBody>
                  <a:tcPr marL="68580" marR="68580" marT="0" marB="0" anchor="ctr"/>
                </a:tc>
                <a:extLst>
                  <a:ext uri="{0D108BD9-81ED-4DB2-BD59-A6C34878D82A}">
                    <a16:rowId xmlns:a16="http://schemas.microsoft.com/office/drawing/2014/main" val="10002"/>
                  </a:ext>
                </a:extLst>
              </a:tr>
              <a:tr h="760719">
                <a:tc>
                  <a:txBody>
                    <a:bodyPr/>
                    <a:lstStyle/>
                    <a:p>
                      <a:pPr algn="ctr">
                        <a:lnSpc>
                          <a:spcPct val="115000"/>
                        </a:lnSpc>
                        <a:spcAft>
                          <a:spcPts val="0"/>
                        </a:spcAft>
                        <a:tabLst>
                          <a:tab pos="1019175" algn="l"/>
                        </a:tabLst>
                      </a:pPr>
                      <a:r>
                        <a:rPr lang="en-GB" sz="1600" dirty="0">
                          <a:effectLst/>
                        </a:rPr>
                        <a:t>A</a:t>
                      </a:r>
                      <a:r>
                        <a:rPr lang="en-GB" sz="1600" baseline="-25000" dirty="0">
                          <a:effectLst/>
                        </a:rPr>
                        <a:t>||,V</a:t>
                      </a:r>
                    </a:p>
                    <a:p>
                      <a:pPr marL="0" marR="0" lvl="0" indent="0" algn="ctr" defTabSz="914400" rtl="0" eaLnBrk="1" fontAlgn="auto" latinLnBrk="0" hangingPunct="1">
                        <a:lnSpc>
                          <a:spcPct val="115000"/>
                        </a:lnSpc>
                        <a:spcBef>
                          <a:spcPts val="0"/>
                        </a:spcBef>
                        <a:spcAft>
                          <a:spcPts val="600"/>
                        </a:spcAft>
                        <a:buClrTx/>
                        <a:buSzTx/>
                        <a:buFontTx/>
                        <a:buNone/>
                        <a:tabLst>
                          <a:tab pos="1019175" algn="l"/>
                        </a:tabLst>
                        <a:defRPr/>
                      </a:pPr>
                      <a:r>
                        <a:rPr lang="en-GB" sz="1600" dirty="0">
                          <a:effectLst/>
                        </a:rPr>
                        <a:t>A</a:t>
                      </a:r>
                      <a:r>
                        <a:rPr lang="de-DE" sz="1600" b="1" kern="1200" baseline="-25000" dirty="0">
                          <a:solidFill>
                            <a:schemeClr val="lt1"/>
                          </a:solidFill>
                          <a:effectLst/>
                        </a:rPr>
                        <a:t>ꓕ</a:t>
                      </a:r>
                      <a:r>
                        <a:rPr lang="en-GB" sz="1600" baseline="-25000" dirty="0">
                          <a:effectLst/>
                        </a:rPr>
                        <a:t>,V</a:t>
                      </a:r>
                      <a:endParaRPr lang="de-DE" sz="1600" i="0" baseline="0" dirty="0">
                        <a:effectLst/>
                        <a:latin typeface="+mn-lt"/>
                        <a:ea typeface="Calibri"/>
                        <a:cs typeface="Times New Roman"/>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166 </a:t>
                      </a:r>
                      <a:r>
                        <a:rPr lang="en-GB" sz="1600" dirty="0">
                          <a:effectLst/>
                        </a:rPr>
                        <a:t>± 1 MHz</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476</a:t>
                      </a:r>
                      <a:r>
                        <a:rPr lang="en-US" sz="1600" baseline="0" dirty="0">
                          <a:effectLst/>
                        </a:rPr>
                        <a:t> </a:t>
                      </a:r>
                      <a:r>
                        <a:rPr lang="en-GB" sz="1600" dirty="0">
                          <a:effectLst/>
                        </a:rPr>
                        <a:t>± 1 MHz</a:t>
                      </a:r>
                      <a:endParaRPr lang="en-GB" sz="1600" dirty="0">
                        <a:effectLst/>
                        <a:latin typeface="+mn-lt"/>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155 </a:t>
                      </a:r>
                      <a:r>
                        <a:rPr lang="en-GB" sz="1600" dirty="0">
                          <a:effectLst/>
                        </a:rPr>
                        <a:t>± 2 MHz</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477</a:t>
                      </a:r>
                      <a:r>
                        <a:rPr lang="en-US" sz="1600" baseline="0" dirty="0">
                          <a:effectLst/>
                        </a:rPr>
                        <a:t> </a:t>
                      </a:r>
                      <a:r>
                        <a:rPr lang="en-GB" sz="1600" dirty="0">
                          <a:effectLst/>
                        </a:rPr>
                        <a:t>± 7 MHz</a:t>
                      </a:r>
                      <a:endParaRPr lang="en-GB" sz="1600" dirty="0">
                        <a:effectLst/>
                        <a:latin typeface="+mn-lt"/>
                      </a:endParaRPr>
                    </a:p>
                  </a:txBody>
                  <a:tcPr marL="68580" marR="68580" marT="0" marB="0" anchor="ctr"/>
                </a:tc>
                <a:extLst>
                  <a:ext uri="{0D108BD9-81ED-4DB2-BD59-A6C34878D82A}">
                    <a16:rowId xmlns:a16="http://schemas.microsoft.com/office/drawing/2014/main" val="4246823276"/>
                  </a:ext>
                </a:extLst>
              </a:tr>
              <a:tr h="529474">
                <a:tc>
                  <a:txBody>
                    <a:bodyPr/>
                    <a:lstStyle/>
                    <a:p>
                      <a:pPr algn="ctr">
                        <a:lnSpc>
                          <a:spcPct val="115000"/>
                        </a:lnSpc>
                        <a:spcAft>
                          <a:spcPts val="0"/>
                        </a:spcAft>
                        <a:tabLst>
                          <a:tab pos="1019175" algn="l"/>
                        </a:tabLst>
                      </a:pPr>
                      <a:r>
                        <a:rPr lang="en-GB" sz="1600" dirty="0">
                          <a:effectLst/>
                        </a:rPr>
                        <a:t>g</a:t>
                      </a:r>
                      <a:r>
                        <a:rPr lang="en-GB" sz="1600" baseline="-25000" dirty="0">
                          <a:effectLst/>
                        </a:rPr>
                        <a:t>iso,edge</a:t>
                      </a:r>
                      <a:endParaRPr lang="en-GB" sz="1600" i="0" baseline="-25000" dirty="0">
                        <a:effectLst/>
                        <a:latin typeface="+mn-lt"/>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1.9991(1)</a:t>
                      </a:r>
                      <a:endParaRPr lang="en-GB" sz="1600" dirty="0">
                        <a:effectLst/>
                        <a:latin typeface="+mn-lt"/>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2.001(1)</a:t>
                      </a:r>
                      <a:endParaRPr lang="en-GB" sz="1600" dirty="0">
                        <a:effectLst/>
                        <a:latin typeface="+mn-lt"/>
                      </a:endParaRPr>
                    </a:p>
                  </a:txBody>
                  <a:tcPr marL="68580" marR="68580" marT="0" marB="0" anchor="ctr"/>
                </a:tc>
                <a:extLst>
                  <a:ext uri="{0D108BD9-81ED-4DB2-BD59-A6C34878D82A}">
                    <a16:rowId xmlns:a16="http://schemas.microsoft.com/office/drawing/2014/main" val="10003"/>
                  </a:ext>
                </a:extLst>
              </a:tr>
            </a:tbl>
          </a:graphicData>
        </a:graphic>
      </p:graphicFrame>
      <p:sp>
        <p:nvSpPr>
          <p:cNvPr id="11" name="Text Placeholder 3">
            <a:extLst>
              <a:ext uri="{FF2B5EF4-FFF2-40B4-BE49-F238E27FC236}">
                <a16:creationId xmlns:a16="http://schemas.microsoft.com/office/drawing/2014/main" id="{DE380A18-3779-4C91-0D5D-CB93E0F34DFF}"/>
              </a:ext>
            </a:extLst>
          </p:cNvPr>
          <p:cNvSpPr txBox="1">
            <a:spLocks/>
          </p:cNvSpPr>
          <p:nvPr/>
        </p:nvSpPr>
        <p:spPr>
          <a:xfrm>
            <a:off x="2247857" y="1212039"/>
            <a:ext cx="3087795" cy="511610"/>
          </a:xfrm>
          <a:prstGeom prst="rect">
            <a:avLst/>
          </a:prstGeom>
        </p:spPr>
        <p:txBody>
          <a:bodyPr anchor="ctr">
            <a:normAutofit/>
          </a:bodyPr>
          <a:lstStyle>
            <a:lvl1pPr marL="324075" indent="-324075" algn="l" defTabSz="432100" rtl="0" eaLnBrk="1" latinLnBrk="0" hangingPunct="1">
              <a:spcBef>
                <a:spcPct val="20000"/>
              </a:spcBef>
              <a:buFont typeface="Arial"/>
              <a:buChar char="•"/>
              <a:defRPr sz="3000" kern="1200">
                <a:solidFill>
                  <a:schemeClr val="tx1"/>
                </a:solidFill>
                <a:latin typeface="+mn-lt"/>
                <a:ea typeface="+mn-ea"/>
                <a:cs typeface="+mn-cs"/>
              </a:defRPr>
            </a:lvl1pPr>
            <a:lvl2pPr marL="702162" indent="-270062" algn="l" defTabSz="432100" rtl="0" eaLnBrk="1" latinLnBrk="0" hangingPunct="1">
              <a:spcBef>
                <a:spcPct val="20000"/>
              </a:spcBef>
              <a:buFont typeface="Arial"/>
              <a:buChar char="–"/>
              <a:defRPr sz="2600" kern="1200">
                <a:solidFill>
                  <a:schemeClr val="tx1"/>
                </a:solidFill>
                <a:latin typeface="+mn-lt"/>
                <a:ea typeface="+mn-ea"/>
                <a:cs typeface="+mn-cs"/>
              </a:defRPr>
            </a:lvl2pPr>
            <a:lvl3pPr marL="1080249" indent="-216050" algn="l" defTabSz="432100" rtl="0" eaLnBrk="1" latinLnBrk="0" hangingPunct="1">
              <a:spcBef>
                <a:spcPct val="20000"/>
              </a:spcBef>
              <a:buFont typeface="Arial"/>
              <a:buChar char="•"/>
              <a:defRPr sz="2300" kern="1200">
                <a:solidFill>
                  <a:schemeClr val="tx1"/>
                </a:solidFill>
                <a:latin typeface="+mn-lt"/>
                <a:ea typeface="+mn-ea"/>
                <a:cs typeface="+mn-cs"/>
              </a:defRPr>
            </a:lvl3pPr>
            <a:lvl4pPr marL="1512349" indent="-216050" algn="l" defTabSz="432100" rtl="0" eaLnBrk="1" latinLnBrk="0" hangingPunct="1">
              <a:spcBef>
                <a:spcPct val="20000"/>
              </a:spcBef>
              <a:buFont typeface="Arial"/>
              <a:buChar char="–"/>
              <a:defRPr sz="1900" kern="1200">
                <a:solidFill>
                  <a:schemeClr val="tx1"/>
                </a:solidFill>
                <a:latin typeface="+mn-lt"/>
                <a:ea typeface="+mn-ea"/>
                <a:cs typeface="+mn-cs"/>
              </a:defRPr>
            </a:lvl4pPr>
            <a:lvl5pPr marL="1944449" indent="-216050" algn="l" defTabSz="432100" rtl="0" eaLnBrk="1" latinLnBrk="0" hangingPunct="1">
              <a:spcBef>
                <a:spcPct val="20000"/>
              </a:spcBef>
              <a:buFont typeface="Arial"/>
              <a:buChar char="»"/>
              <a:defRPr sz="1900" kern="1200">
                <a:solidFill>
                  <a:schemeClr val="tx1"/>
                </a:solidFill>
                <a:latin typeface="+mn-lt"/>
                <a:ea typeface="+mn-ea"/>
                <a:cs typeface="+mn-cs"/>
              </a:defRPr>
            </a:lvl5pPr>
            <a:lvl6pPr marL="2376548" indent="-216050" algn="l" defTabSz="432100" rtl="0" eaLnBrk="1" latinLnBrk="0" hangingPunct="1">
              <a:spcBef>
                <a:spcPct val="20000"/>
              </a:spcBef>
              <a:buFont typeface="Arial"/>
              <a:buChar char="•"/>
              <a:defRPr sz="1900" kern="1200">
                <a:solidFill>
                  <a:schemeClr val="tx1"/>
                </a:solidFill>
                <a:latin typeface="+mn-lt"/>
                <a:ea typeface="+mn-ea"/>
                <a:cs typeface="+mn-cs"/>
              </a:defRPr>
            </a:lvl6pPr>
            <a:lvl7pPr marL="2808648" indent="-216050" algn="l" defTabSz="432100" rtl="0" eaLnBrk="1" latinLnBrk="0" hangingPunct="1">
              <a:spcBef>
                <a:spcPct val="20000"/>
              </a:spcBef>
              <a:buFont typeface="Arial"/>
              <a:buChar char="•"/>
              <a:defRPr sz="1900" kern="1200">
                <a:solidFill>
                  <a:schemeClr val="tx1"/>
                </a:solidFill>
                <a:latin typeface="+mn-lt"/>
                <a:ea typeface="+mn-ea"/>
                <a:cs typeface="+mn-cs"/>
              </a:defRPr>
            </a:lvl7pPr>
            <a:lvl8pPr marL="3240748" indent="-216050" algn="l" defTabSz="432100" rtl="0" eaLnBrk="1" latinLnBrk="0" hangingPunct="1">
              <a:spcBef>
                <a:spcPct val="20000"/>
              </a:spcBef>
              <a:buFont typeface="Arial"/>
              <a:buChar char="•"/>
              <a:defRPr sz="1900" kern="1200">
                <a:solidFill>
                  <a:schemeClr val="tx1"/>
                </a:solidFill>
                <a:latin typeface="+mn-lt"/>
                <a:ea typeface="+mn-ea"/>
                <a:cs typeface="+mn-cs"/>
              </a:defRPr>
            </a:lvl8pPr>
            <a:lvl9pPr marL="3672848" indent="-216050" algn="l" defTabSz="432100" rtl="0" eaLnBrk="1" latinLnBrk="0" hangingPunct="1">
              <a:spcBef>
                <a:spcPct val="20000"/>
              </a:spcBef>
              <a:buFont typeface="Arial"/>
              <a:buChar char="•"/>
              <a:defRPr sz="1900" kern="1200">
                <a:solidFill>
                  <a:schemeClr val="tx1"/>
                </a:solidFill>
                <a:latin typeface="+mn-lt"/>
                <a:ea typeface="+mn-ea"/>
                <a:cs typeface="+mn-cs"/>
              </a:defRPr>
            </a:lvl9pPr>
          </a:lstStyle>
          <a:p>
            <a:pPr marL="0" indent="0">
              <a:buNone/>
            </a:pPr>
            <a:r>
              <a:rPr lang="en-US" sz="1600" dirty="0"/>
              <a:t>Peak from </a:t>
            </a:r>
            <a:r>
              <a:rPr lang="en-US" sz="1600" b="1" dirty="0"/>
              <a:t>edge states </a:t>
            </a:r>
            <a:r>
              <a:rPr lang="en-US" sz="1600" dirty="0"/>
              <a:t>in GNR</a:t>
            </a:r>
          </a:p>
        </p:txBody>
      </p:sp>
      <p:sp>
        <p:nvSpPr>
          <p:cNvPr id="13" name="TextBox 12">
            <a:extLst>
              <a:ext uri="{FF2B5EF4-FFF2-40B4-BE49-F238E27FC236}">
                <a16:creationId xmlns:a16="http://schemas.microsoft.com/office/drawing/2014/main" id="{F343A372-4F72-3B9F-534F-576F70DE2B16}"/>
              </a:ext>
            </a:extLst>
          </p:cNvPr>
          <p:cNvSpPr txBox="1"/>
          <p:nvPr/>
        </p:nvSpPr>
        <p:spPr>
          <a:xfrm>
            <a:off x="2692543" y="5522779"/>
            <a:ext cx="3734440" cy="584775"/>
          </a:xfrm>
          <a:prstGeom prst="rect">
            <a:avLst/>
          </a:prstGeom>
          <a:noFill/>
        </p:spPr>
        <p:txBody>
          <a:bodyPr wrap="square">
            <a:spAutoFit/>
          </a:bodyPr>
          <a:lstStyle/>
          <a:p>
            <a:r>
              <a:rPr lang="en-GB" sz="1600" dirty="0"/>
              <a:t>8 peaks from hyperfine coupling (Vanadyl nuclear spin I = 7/2)</a:t>
            </a:r>
          </a:p>
        </p:txBody>
      </p:sp>
      <p:cxnSp>
        <p:nvCxnSpPr>
          <p:cNvPr id="14" name="Straight Arrow Connector 13">
            <a:extLst>
              <a:ext uri="{FF2B5EF4-FFF2-40B4-BE49-F238E27FC236}">
                <a16:creationId xmlns:a16="http://schemas.microsoft.com/office/drawing/2014/main" id="{54D7C7E2-CE5B-5382-E484-7557AC95FFB7}"/>
              </a:ext>
            </a:extLst>
          </p:cNvPr>
          <p:cNvCxnSpPr>
            <a:cxnSpLocks/>
          </p:cNvCxnSpPr>
          <p:nvPr/>
        </p:nvCxnSpPr>
        <p:spPr>
          <a:xfrm>
            <a:off x="2692543" y="4941317"/>
            <a:ext cx="883663" cy="57465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70FBF4C9-DB63-5DC4-7A58-A494411B6D15}"/>
              </a:ext>
            </a:extLst>
          </p:cNvPr>
          <p:cNvCxnSpPr>
            <a:cxnSpLocks/>
          </p:cNvCxnSpPr>
          <p:nvPr/>
        </p:nvCxnSpPr>
        <p:spPr>
          <a:xfrm flipV="1">
            <a:off x="2076540" y="1636697"/>
            <a:ext cx="943285" cy="56423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129089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EPR Spectra of VO-GNR</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5</a:t>
            </a:r>
            <a:endParaRPr lang="zh-CN" altLang="en-US" sz="1800" dirty="0">
              <a:solidFill>
                <a:schemeClr val="bg1">
                  <a:lumMod val="50000"/>
                </a:schemeClr>
              </a:solidFill>
              <a:latin typeface="Arial Rounded MT Bold" panose="020F0704030504030204" pitchFamily="34" charset="0"/>
            </a:endParaRPr>
          </a:p>
        </p:txBody>
      </p:sp>
      <p:pic>
        <p:nvPicPr>
          <p:cNvPr id="3" name="Picture 2" descr="A picture containing graphical user interface&#10;&#10;Description automatically generated">
            <a:extLst>
              <a:ext uri="{FF2B5EF4-FFF2-40B4-BE49-F238E27FC236}">
                <a16:creationId xmlns:a16="http://schemas.microsoft.com/office/drawing/2014/main" id="{5459B209-C1AC-B2FC-DF1A-897874DA96A7}"/>
              </a:ext>
            </a:extLst>
          </p:cNvPr>
          <p:cNvPicPr>
            <a:picLocks noChangeAspect="1"/>
          </p:cNvPicPr>
          <p:nvPr/>
        </p:nvPicPr>
        <p:blipFill>
          <a:blip r:embed="rId3"/>
          <a:stretch>
            <a:fillRect/>
          </a:stretch>
        </p:blipFill>
        <p:spPr>
          <a:xfrm>
            <a:off x="1" y="1636697"/>
            <a:ext cx="4476438" cy="3916883"/>
          </a:xfrm>
          <a:prstGeom prst="rect">
            <a:avLst/>
          </a:prstGeom>
        </p:spPr>
      </p:pic>
      <p:graphicFrame>
        <p:nvGraphicFramePr>
          <p:cNvPr id="10" name="Tabelle 157">
            <a:extLst>
              <a:ext uri="{FF2B5EF4-FFF2-40B4-BE49-F238E27FC236}">
                <a16:creationId xmlns:a16="http://schemas.microsoft.com/office/drawing/2014/main" id="{168DA228-D71D-D6B3-02B2-C3A93F91C757}"/>
              </a:ext>
            </a:extLst>
          </p:cNvPr>
          <p:cNvGraphicFramePr>
            <a:graphicFrameLocks noGrp="1"/>
          </p:cNvGraphicFramePr>
          <p:nvPr/>
        </p:nvGraphicFramePr>
        <p:xfrm>
          <a:off x="4320380" y="2308424"/>
          <a:ext cx="4057148" cy="2573427"/>
        </p:xfrm>
        <a:graphic>
          <a:graphicData uri="http://schemas.openxmlformats.org/drawingml/2006/table">
            <a:tbl>
              <a:tblPr firstRow="1" firstCol="1" bandRow="1">
                <a:tableStyleId>{5C22544A-7EE6-4342-B048-85BDC9FD1C3A}</a:tableStyleId>
              </a:tblPr>
              <a:tblGrid>
                <a:gridCol w="1166412">
                  <a:extLst>
                    <a:ext uri="{9D8B030D-6E8A-4147-A177-3AD203B41FA5}">
                      <a16:colId xmlns:a16="http://schemas.microsoft.com/office/drawing/2014/main" val="20000"/>
                    </a:ext>
                  </a:extLst>
                </a:gridCol>
                <a:gridCol w="1445368">
                  <a:extLst>
                    <a:ext uri="{9D8B030D-6E8A-4147-A177-3AD203B41FA5}">
                      <a16:colId xmlns:a16="http://schemas.microsoft.com/office/drawing/2014/main" val="1603812877"/>
                    </a:ext>
                  </a:extLst>
                </a:gridCol>
                <a:gridCol w="1445368">
                  <a:extLst>
                    <a:ext uri="{9D8B030D-6E8A-4147-A177-3AD203B41FA5}">
                      <a16:colId xmlns:a16="http://schemas.microsoft.com/office/drawing/2014/main" val="83384828"/>
                    </a:ext>
                  </a:extLst>
                </a:gridCol>
              </a:tblGrid>
              <a:tr h="602866">
                <a:tc>
                  <a:txBody>
                    <a:bodyPr/>
                    <a:lstStyle/>
                    <a:p>
                      <a:pPr algn="ctr">
                        <a:lnSpc>
                          <a:spcPct val="115000"/>
                        </a:lnSpc>
                        <a:spcAft>
                          <a:spcPts val="0"/>
                        </a:spcAft>
                        <a:tabLst>
                          <a:tab pos="1019175" algn="l"/>
                        </a:tabLst>
                      </a:pPr>
                      <a:r>
                        <a:rPr lang="en-GB" sz="1600" dirty="0">
                          <a:effectLst/>
                        </a:rPr>
                        <a:t>Parameter</a:t>
                      </a:r>
                      <a:endParaRPr lang="de-DE" sz="1600" dirty="0">
                        <a:effectLst/>
                        <a:latin typeface="+mn-lt"/>
                        <a:ea typeface="Calibri"/>
                        <a:cs typeface="Times New Roman"/>
                      </a:endParaRPr>
                    </a:p>
                  </a:txBody>
                  <a:tcPr marL="68580" marR="68580" marT="0" marB="0" anchor="ctr"/>
                </a:tc>
                <a:tc>
                  <a:txBody>
                    <a:bodyPr/>
                    <a:lstStyle/>
                    <a:p>
                      <a:pPr algn="ctr">
                        <a:lnSpc>
                          <a:spcPct val="115000"/>
                        </a:lnSpc>
                        <a:spcAft>
                          <a:spcPts val="0"/>
                        </a:spcAft>
                        <a:tabLst>
                          <a:tab pos="1019175" algn="l"/>
                        </a:tabLst>
                      </a:pPr>
                      <a:r>
                        <a:rPr lang="de-DE" sz="1600" dirty="0">
                          <a:effectLst/>
                        </a:rPr>
                        <a:t>VO-GNR powder</a:t>
                      </a:r>
                      <a:endParaRPr lang="de-DE" sz="1600" i="0" dirty="0">
                        <a:effectLst/>
                        <a:latin typeface="+mn-lt"/>
                        <a:ea typeface="Calibri"/>
                        <a:cs typeface="Times New Roman"/>
                      </a:endParaRPr>
                    </a:p>
                  </a:txBody>
                  <a:tcPr marL="68580" marR="68580" marT="0" marB="0" anchor="ctr"/>
                </a:tc>
                <a:tc>
                  <a:txBody>
                    <a:bodyPr/>
                    <a:lstStyle/>
                    <a:p>
                      <a:pPr algn="ctr">
                        <a:lnSpc>
                          <a:spcPct val="115000"/>
                        </a:lnSpc>
                        <a:spcAft>
                          <a:spcPts val="0"/>
                        </a:spcAft>
                        <a:tabLst>
                          <a:tab pos="1019175" algn="l"/>
                        </a:tabLst>
                      </a:pPr>
                      <a:r>
                        <a:rPr lang="de-DE" sz="1600" dirty="0">
                          <a:effectLst/>
                        </a:rPr>
                        <a:t>VO-GNR solution</a:t>
                      </a:r>
                      <a:endParaRPr lang="de-DE" sz="1600" i="0" dirty="0">
                        <a:effectLst/>
                        <a:latin typeface="+mn-lt"/>
                        <a:ea typeface="Calibri"/>
                        <a:cs typeface="Times New Roman"/>
                      </a:endParaRPr>
                    </a:p>
                  </a:txBody>
                  <a:tcPr marL="68580" marR="68580" marT="0" marB="0" anchor="ctr"/>
                </a:tc>
                <a:extLst>
                  <a:ext uri="{0D108BD9-81ED-4DB2-BD59-A6C34878D82A}">
                    <a16:rowId xmlns:a16="http://schemas.microsoft.com/office/drawing/2014/main" val="10000"/>
                  </a:ext>
                </a:extLst>
              </a:tr>
              <a:tr h="680368">
                <a:tc>
                  <a:txBody>
                    <a:bodyPr/>
                    <a:lstStyle/>
                    <a:p>
                      <a:pPr algn="ctr">
                        <a:lnSpc>
                          <a:spcPct val="115000"/>
                        </a:lnSpc>
                        <a:spcAft>
                          <a:spcPts val="0"/>
                        </a:spcAft>
                        <a:tabLst>
                          <a:tab pos="1019175" algn="l"/>
                        </a:tabLst>
                      </a:pPr>
                      <a:r>
                        <a:rPr lang="en-GB" sz="1600" dirty="0">
                          <a:effectLst/>
                        </a:rPr>
                        <a:t>g</a:t>
                      </a:r>
                      <a:r>
                        <a:rPr lang="en-GB" sz="1600" baseline="-25000" dirty="0">
                          <a:effectLst/>
                        </a:rPr>
                        <a:t>||,V</a:t>
                      </a:r>
                    </a:p>
                    <a:p>
                      <a:pPr algn="ctr">
                        <a:lnSpc>
                          <a:spcPct val="115000"/>
                        </a:lnSpc>
                        <a:spcAft>
                          <a:spcPts val="0"/>
                        </a:spcAft>
                        <a:tabLst>
                          <a:tab pos="1019175" algn="l"/>
                        </a:tabLst>
                      </a:pPr>
                      <a:r>
                        <a:rPr lang="de-DE" sz="1600" b="1" kern="1200" dirty="0">
                          <a:solidFill>
                            <a:schemeClr val="lt1"/>
                          </a:solidFill>
                          <a:effectLst/>
                        </a:rPr>
                        <a:t>g</a:t>
                      </a:r>
                      <a:r>
                        <a:rPr lang="de-DE" sz="1600" b="1" kern="1200" baseline="-25000" dirty="0">
                          <a:solidFill>
                            <a:schemeClr val="lt1"/>
                          </a:solidFill>
                          <a:effectLst/>
                        </a:rPr>
                        <a:t>ꓕ,V</a:t>
                      </a:r>
                      <a:endParaRPr lang="de-DE" sz="1600" b="1" i="0" kern="1200" baseline="-25000" dirty="0">
                        <a:solidFill>
                          <a:schemeClr val="lt1"/>
                        </a:solidFill>
                        <a:effectLst/>
                        <a:latin typeface="+mn-lt"/>
                        <a:ea typeface="Calibri"/>
                        <a:cs typeface="Times New Roman"/>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1.981(1)</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1.958(2)</a:t>
                      </a:r>
                      <a:endParaRPr lang="de-DE" sz="1600" dirty="0">
                        <a:effectLst/>
                        <a:latin typeface="+mn-lt"/>
                        <a:ea typeface="Calibri"/>
                        <a:cs typeface="Times New Roman"/>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1.983(2)</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de-DE" sz="1600" dirty="0">
                          <a:effectLst/>
                        </a:rPr>
                        <a:t>1.961(2)</a:t>
                      </a:r>
                      <a:endParaRPr lang="de-DE" sz="1600" dirty="0">
                        <a:effectLst/>
                        <a:latin typeface="+mn-lt"/>
                        <a:ea typeface="Calibri"/>
                        <a:cs typeface="Times New Roman"/>
                      </a:endParaRPr>
                    </a:p>
                  </a:txBody>
                  <a:tcPr marL="68580" marR="68580" marT="0" marB="0" anchor="ctr"/>
                </a:tc>
                <a:extLst>
                  <a:ext uri="{0D108BD9-81ED-4DB2-BD59-A6C34878D82A}">
                    <a16:rowId xmlns:a16="http://schemas.microsoft.com/office/drawing/2014/main" val="10002"/>
                  </a:ext>
                </a:extLst>
              </a:tr>
              <a:tr h="760719">
                <a:tc>
                  <a:txBody>
                    <a:bodyPr/>
                    <a:lstStyle/>
                    <a:p>
                      <a:pPr algn="ctr">
                        <a:lnSpc>
                          <a:spcPct val="115000"/>
                        </a:lnSpc>
                        <a:spcAft>
                          <a:spcPts val="0"/>
                        </a:spcAft>
                        <a:tabLst>
                          <a:tab pos="1019175" algn="l"/>
                        </a:tabLst>
                      </a:pPr>
                      <a:r>
                        <a:rPr lang="en-GB" sz="1600" dirty="0">
                          <a:effectLst/>
                        </a:rPr>
                        <a:t>A</a:t>
                      </a:r>
                      <a:r>
                        <a:rPr lang="en-GB" sz="1600" baseline="-25000" dirty="0">
                          <a:effectLst/>
                        </a:rPr>
                        <a:t>||,V</a:t>
                      </a:r>
                    </a:p>
                    <a:p>
                      <a:pPr marL="0" marR="0" lvl="0" indent="0" algn="ctr" defTabSz="914400" rtl="0" eaLnBrk="1" fontAlgn="auto" latinLnBrk="0" hangingPunct="1">
                        <a:lnSpc>
                          <a:spcPct val="115000"/>
                        </a:lnSpc>
                        <a:spcBef>
                          <a:spcPts val="0"/>
                        </a:spcBef>
                        <a:spcAft>
                          <a:spcPts val="600"/>
                        </a:spcAft>
                        <a:buClrTx/>
                        <a:buSzTx/>
                        <a:buFontTx/>
                        <a:buNone/>
                        <a:tabLst>
                          <a:tab pos="1019175" algn="l"/>
                        </a:tabLst>
                        <a:defRPr/>
                      </a:pPr>
                      <a:r>
                        <a:rPr lang="en-GB" sz="1600" dirty="0">
                          <a:effectLst/>
                        </a:rPr>
                        <a:t>A</a:t>
                      </a:r>
                      <a:r>
                        <a:rPr lang="de-DE" sz="1600" b="1" kern="1200" baseline="-25000" dirty="0">
                          <a:solidFill>
                            <a:schemeClr val="lt1"/>
                          </a:solidFill>
                          <a:effectLst/>
                        </a:rPr>
                        <a:t>ꓕ</a:t>
                      </a:r>
                      <a:r>
                        <a:rPr lang="en-GB" sz="1600" baseline="-25000" dirty="0">
                          <a:effectLst/>
                        </a:rPr>
                        <a:t>,V</a:t>
                      </a:r>
                      <a:endParaRPr lang="de-DE" sz="1600" i="0" baseline="0" dirty="0">
                        <a:effectLst/>
                        <a:latin typeface="+mn-lt"/>
                        <a:ea typeface="Calibri"/>
                        <a:cs typeface="Times New Roman"/>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166 </a:t>
                      </a:r>
                      <a:r>
                        <a:rPr lang="en-GB" sz="1600" dirty="0">
                          <a:effectLst/>
                        </a:rPr>
                        <a:t>± 1 MHz</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476</a:t>
                      </a:r>
                      <a:r>
                        <a:rPr lang="en-US" sz="1600" baseline="0" dirty="0">
                          <a:effectLst/>
                        </a:rPr>
                        <a:t> </a:t>
                      </a:r>
                      <a:r>
                        <a:rPr lang="en-GB" sz="1600" dirty="0">
                          <a:effectLst/>
                        </a:rPr>
                        <a:t>± 1 MHz</a:t>
                      </a:r>
                      <a:endParaRPr lang="en-GB" sz="1600" dirty="0">
                        <a:effectLst/>
                        <a:latin typeface="+mn-lt"/>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155 </a:t>
                      </a:r>
                      <a:r>
                        <a:rPr lang="en-GB" sz="1600" dirty="0">
                          <a:effectLst/>
                        </a:rPr>
                        <a:t>± 2 MHz</a:t>
                      </a:r>
                    </a:p>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477</a:t>
                      </a:r>
                      <a:r>
                        <a:rPr lang="en-US" sz="1600" baseline="0" dirty="0">
                          <a:effectLst/>
                        </a:rPr>
                        <a:t> </a:t>
                      </a:r>
                      <a:r>
                        <a:rPr lang="en-GB" sz="1600" dirty="0">
                          <a:effectLst/>
                        </a:rPr>
                        <a:t>± 7 MHz</a:t>
                      </a:r>
                      <a:endParaRPr lang="en-GB" sz="1600" dirty="0">
                        <a:effectLst/>
                        <a:latin typeface="+mn-lt"/>
                      </a:endParaRPr>
                    </a:p>
                  </a:txBody>
                  <a:tcPr marL="68580" marR="68580" marT="0" marB="0" anchor="ctr"/>
                </a:tc>
                <a:extLst>
                  <a:ext uri="{0D108BD9-81ED-4DB2-BD59-A6C34878D82A}">
                    <a16:rowId xmlns:a16="http://schemas.microsoft.com/office/drawing/2014/main" val="4246823276"/>
                  </a:ext>
                </a:extLst>
              </a:tr>
              <a:tr h="529474">
                <a:tc>
                  <a:txBody>
                    <a:bodyPr/>
                    <a:lstStyle/>
                    <a:p>
                      <a:pPr algn="ctr">
                        <a:lnSpc>
                          <a:spcPct val="115000"/>
                        </a:lnSpc>
                        <a:spcAft>
                          <a:spcPts val="0"/>
                        </a:spcAft>
                        <a:tabLst>
                          <a:tab pos="1019175" algn="l"/>
                        </a:tabLst>
                      </a:pPr>
                      <a:r>
                        <a:rPr lang="en-GB" sz="1600" dirty="0">
                          <a:effectLst/>
                        </a:rPr>
                        <a:t>g</a:t>
                      </a:r>
                      <a:r>
                        <a:rPr lang="en-GB" sz="1600" baseline="-25000" dirty="0">
                          <a:effectLst/>
                        </a:rPr>
                        <a:t>iso,edge</a:t>
                      </a:r>
                      <a:endParaRPr lang="en-GB" sz="1600" i="0" baseline="-25000" dirty="0">
                        <a:effectLst/>
                        <a:latin typeface="+mn-lt"/>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1.9991(1)</a:t>
                      </a:r>
                      <a:endParaRPr lang="en-GB" sz="1600" dirty="0">
                        <a:effectLst/>
                        <a:latin typeface="+mn-lt"/>
                      </a:endParaRPr>
                    </a:p>
                  </a:txBody>
                  <a:tcPr marL="68580" marR="68580" marT="0" marB="0" anchor="ctr"/>
                </a:tc>
                <a:tc>
                  <a:txBody>
                    <a:bodyPr/>
                    <a:lstStyle/>
                    <a:p>
                      <a:pPr marL="0" marR="0" lvl="0" indent="0" algn="ctr" defTabSz="914400" rtl="0" eaLnBrk="1" fontAlgn="auto" latinLnBrk="0" hangingPunct="1">
                        <a:lnSpc>
                          <a:spcPct val="115000"/>
                        </a:lnSpc>
                        <a:spcBef>
                          <a:spcPts val="0"/>
                        </a:spcBef>
                        <a:spcAft>
                          <a:spcPts val="0"/>
                        </a:spcAft>
                        <a:buClrTx/>
                        <a:buSzTx/>
                        <a:buFontTx/>
                        <a:buNone/>
                        <a:tabLst>
                          <a:tab pos="1019175" algn="l"/>
                        </a:tabLst>
                        <a:defRPr/>
                      </a:pPr>
                      <a:r>
                        <a:rPr lang="en-US" sz="1600" dirty="0">
                          <a:effectLst/>
                        </a:rPr>
                        <a:t>2.001(1)</a:t>
                      </a:r>
                      <a:endParaRPr lang="en-GB" sz="1600" dirty="0">
                        <a:effectLst/>
                        <a:latin typeface="+mn-lt"/>
                      </a:endParaRPr>
                    </a:p>
                  </a:txBody>
                  <a:tcPr marL="68580" marR="68580" marT="0" marB="0" anchor="ctr"/>
                </a:tc>
                <a:extLst>
                  <a:ext uri="{0D108BD9-81ED-4DB2-BD59-A6C34878D82A}">
                    <a16:rowId xmlns:a16="http://schemas.microsoft.com/office/drawing/2014/main" val="10003"/>
                  </a:ext>
                </a:extLst>
              </a:tr>
            </a:tbl>
          </a:graphicData>
        </a:graphic>
      </p:graphicFrame>
      <p:sp>
        <p:nvSpPr>
          <p:cNvPr id="11" name="Text Placeholder 3">
            <a:extLst>
              <a:ext uri="{FF2B5EF4-FFF2-40B4-BE49-F238E27FC236}">
                <a16:creationId xmlns:a16="http://schemas.microsoft.com/office/drawing/2014/main" id="{DE380A18-3779-4C91-0D5D-CB93E0F34DFF}"/>
              </a:ext>
            </a:extLst>
          </p:cNvPr>
          <p:cNvSpPr txBox="1">
            <a:spLocks/>
          </p:cNvSpPr>
          <p:nvPr/>
        </p:nvSpPr>
        <p:spPr>
          <a:xfrm>
            <a:off x="2247857" y="1212039"/>
            <a:ext cx="5589857" cy="511610"/>
          </a:xfrm>
          <a:prstGeom prst="rect">
            <a:avLst/>
          </a:prstGeom>
        </p:spPr>
        <p:txBody>
          <a:bodyPr anchor="ctr">
            <a:normAutofit/>
          </a:bodyPr>
          <a:lstStyle>
            <a:lvl1pPr marL="324075" indent="-324075" algn="l" defTabSz="432100" rtl="0" eaLnBrk="1" latinLnBrk="0" hangingPunct="1">
              <a:spcBef>
                <a:spcPct val="20000"/>
              </a:spcBef>
              <a:buFont typeface="Arial"/>
              <a:buChar char="•"/>
              <a:defRPr sz="3000" kern="1200">
                <a:solidFill>
                  <a:schemeClr val="tx1"/>
                </a:solidFill>
                <a:latin typeface="+mn-lt"/>
                <a:ea typeface="+mn-ea"/>
                <a:cs typeface="+mn-cs"/>
              </a:defRPr>
            </a:lvl1pPr>
            <a:lvl2pPr marL="702162" indent="-270062" algn="l" defTabSz="432100" rtl="0" eaLnBrk="1" latinLnBrk="0" hangingPunct="1">
              <a:spcBef>
                <a:spcPct val="20000"/>
              </a:spcBef>
              <a:buFont typeface="Arial"/>
              <a:buChar char="–"/>
              <a:defRPr sz="2600" kern="1200">
                <a:solidFill>
                  <a:schemeClr val="tx1"/>
                </a:solidFill>
                <a:latin typeface="+mn-lt"/>
                <a:ea typeface="+mn-ea"/>
                <a:cs typeface="+mn-cs"/>
              </a:defRPr>
            </a:lvl2pPr>
            <a:lvl3pPr marL="1080249" indent="-216050" algn="l" defTabSz="432100" rtl="0" eaLnBrk="1" latinLnBrk="0" hangingPunct="1">
              <a:spcBef>
                <a:spcPct val="20000"/>
              </a:spcBef>
              <a:buFont typeface="Arial"/>
              <a:buChar char="•"/>
              <a:defRPr sz="2300" kern="1200">
                <a:solidFill>
                  <a:schemeClr val="tx1"/>
                </a:solidFill>
                <a:latin typeface="+mn-lt"/>
                <a:ea typeface="+mn-ea"/>
                <a:cs typeface="+mn-cs"/>
              </a:defRPr>
            </a:lvl3pPr>
            <a:lvl4pPr marL="1512349" indent="-216050" algn="l" defTabSz="432100" rtl="0" eaLnBrk="1" latinLnBrk="0" hangingPunct="1">
              <a:spcBef>
                <a:spcPct val="20000"/>
              </a:spcBef>
              <a:buFont typeface="Arial"/>
              <a:buChar char="–"/>
              <a:defRPr sz="1900" kern="1200">
                <a:solidFill>
                  <a:schemeClr val="tx1"/>
                </a:solidFill>
                <a:latin typeface="+mn-lt"/>
                <a:ea typeface="+mn-ea"/>
                <a:cs typeface="+mn-cs"/>
              </a:defRPr>
            </a:lvl4pPr>
            <a:lvl5pPr marL="1944449" indent="-216050" algn="l" defTabSz="432100" rtl="0" eaLnBrk="1" latinLnBrk="0" hangingPunct="1">
              <a:spcBef>
                <a:spcPct val="20000"/>
              </a:spcBef>
              <a:buFont typeface="Arial"/>
              <a:buChar char="»"/>
              <a:defRPr sz="1900" kern="1200">
                <a:solidFill>
                  <a:schemeClr val="tx1"/>
                </a:solidFill>
                <a:latin typeface="+mn-lt"/>
                <a:ea typeface="+mn-ea"/>
                <a:cs typeface="+mn-cs"/>
              </a:defRPr>
            </a:lvl5pPr>
            <a:lvl6pPr marL="2376548" indent="-216050" algn="l" defTabSz="432100" rtl="0" eaLnBrk="1" latinLnBrk="0" hangingPunct="1">
              <a:spcBef>
                <a:spcPct val="20000"/>
              </a:spcBef>
              <a:buFont typeface="Arial"/>
              <a:buChar char="•"/>
              <a:defRPr sz="1900" kern="1200">
                <a:solidFill>
                  <a:schemeClr val="tx1"/>
                </a:solidFill>
                <a:latin typeface="+mn-lt"/>
                <a:ea typeface="+mn-ea"/>
                <a:cs typeface="+mn-cs"/>
              </a:defRPr>
            </a:lvl6pPr>
            <a:lvl7pPr marL="2808648" indent="-216050" algn="l" defTabSz="432100" rtl="0" eaLnBrk="1" latinLnBrk="0" hangingPunct="1">
              <a:spcBef>
                <a:spcPct val="20000"/>
              </a:spcBef>
              <a:buFont typeface="Arial"/>
              <a:buChar char="•"/>
              <a:defRPr sz="1900" kern="1200">
                <a:solidFill>
                  <a:schemeClr val="tx1"/>
                </a:solidFill>
                <a:latin typeface="+mn-lt"/>
                <a:ea typeface="+mn-ea"/>
                <a:cs typeface="+mn-cs"/>
              </a:defRPr>
            </a:lvl7pPr>
            <a:lvl8pPr marL="3240748" indent="-216050" algn="l" defTabSz="432100" rtl="0" eaLnBrk="1" latinLnBrk="0" hangingPunct="1">
              <a:spcBef>
                <a:spcPct val="20000"/>
              </a:spcBef>
              <a:buFont typeface="Arial"/>
              <a:buChar char="•"/>
              <a:defRPr sz="1900" kern="1200">
                <a:solidFill>
                  <a:schemeClr val="tx1"/>
                </a:solidFill>
                <a:latin typeface="+mn-lt"/>
                <a:ea typeface="+mn-ea"/>
                <a:cs typeface="+mn-cs"/>
              </a:defRPr>
            </a:lvl8pPr>
            <a:lvl9pPr marL="3672848" indent="-216050" algn="l" defTabSz="432100" rtl="0" eaLnBrk="1" latinLnBrk="0" hangingPunct="1">
              <a:spcBef>
                <a:spcPct val="20000"/>
              </a:spcBef>
              <a:buFont typeface="Arial"/>
              <a:buChar char="•"/>
              <a:defRPr sz="1900" kern="1200">
                <a:solidFill>
                  <a:schemeClr val="tx1"/>
                </a:solidFill>
                <a:latin typeface="+mn-lt"/>
                <a:ea typeface="+mn-ea"/>
                <a:cs typeface="+mn-cs"/>
              </a:defRPr>
            </a:lvl9pPr>
          </a:lstStyle>
          <a:p>
            <a:pPr marL="0" indent="0">
              <a:buNone/>
            </a:pPr>
            <a:r>
              <a:rPr lang="en-US" sz="1600" dirty="0"/>
              <a:t>Peak from </a:t>
            </a:r>
            <a:r>
              <a:rPr lang="en-US" sz="1600" b="1" dirty="0"/>
              <a:t>edge states </a:t>
            </a:r>
            <a:r>
              <a:rPr lang="en-US" sz="1600" dirty="0"/>
              <a:t>in GNR</a:t>
            </a:r>
            <a:r>
              <a:rPr lang="en-US" sz="1600" dirty="0">
                <a:solidFill>
                  <a:srgbClr val="FF0000"/>
                </a:solidFill>
              </a:rPr>
              <a:t>, what if they are defects?</a:t>
            </a:r>
          </a:p>
        </p:txBody>
      </p:sp>
      <p:sp>
        <p:nvSpPr>
          <p:cNvPr id="13" name="TextBox 12">
            <a:extLst>
              <a:ext uri="{FF2B5EF4-FFF2-40B4-BE49-F238E27FC236}">
                <a16:creationId xmlns:a16="http://schemas.microsoft.com/office/drawing/2014/main" id="{F343A372-4F72-3B9F-534F-576F70DE2B16}"/>
              </a:ext>
            </a:extLst>
          </p:cNvPr>
          <p:cNvSpPr txBox="1"/>
          <p:nvPr/>
        </p:nvSpPr>
        <p:spPr>
          <a:xfrm>
            <a:off x="2692543" y="5522779"/>
            <a:ext cx="3734440" cy="584775"/>
          </a:xfrm>
          <a:prstGeom prst="rect">
            <a:avLst/>
          </a:prstGeom>
          <a:noFill/>
        </p:spPr>
        <p:txBody>
          <a:bodyPr wrap="square">
            <a:spAutoFit/>
          </a:bodyPr>
          <a:lstStyle/>
          <a:p>
            <a:r>
              <a:rPr lang="en-GB" sz="1600" dirty="0"/>
              <a:t>8 peaks from hyperfine coupling (Vanadyl nuclear spin I = 7/2)</a:t>
            </a:r>
          </a:p>
        </p:txBody>
      </p:sp>
      <p:cxnSp>
        <p:nvCxnSpPr>
          <p:cNvPr id="14" name="Straight Arrow Connector 13">
            <a:extLst>
              <a:ext uri="{FF2B5EF4-FFF2-40B4-BE49-F238E27FC236}">
                <a16:creationId xmlns:a16="http://schemas.microsoft.com/office/drawing/2014/main" id="{54D7C7E2-CE5B-5382-E484-7557AC95FFB7}"/>
              </a:ext>
            </a:extLst>
          </p:cNvPr>
          <p:cNvCxnSpPr>
            <a:cxnSpLocks/>
          </p:cNvCxnSpPr>
          <p:nvPr/>
        </p:nvCxnSpPr>
        <p:spPr>
          <a:xfrm>
            <a:off x="2692543" y="4941317"/>
            <a:ext cx="883663" cy="57465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70FBF4C9-DB63-5DC4-7A58-A494411B6D15}"/>
              </a:ext>
            </a:extLst>
          </p:cNvPr>
          <p:cNvCxnSpPr>
            <a:cxnSpLocks/>
          </p:cNvCxnSpPr>
          <p:nvPr/>
        </p:nvCxnSpPr>
        <p:spPr>
          <a:xfrm flipV="1">
            <a:off x="2076540" y="1636697"/>
            <a:ext cx="943285" cy="56423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982802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EPR Spectra of VO-GNR</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6</a:t>
            </a:r>
            <a:endParaRPr lang="zh-CN" altLang="en-US" sz="1800" dirty="0">
              <a:solidFill>
                <a:schemeClr val="bg1">
                  <a:lumMod val="50000"/>
                </a:schemeClr>
              </a:solidFill>
              <a:latin typeface="Arial Rounded MT Bold" panose="020F0704030504030204" pitchFamily="34" charset="0"/>
            </a:endParaRPr>
          </a:p>
        </p:txBody>
      </p:sp>
      <p:sp>
        <p:nvSpPr>
          <p:cNvPr id="12" name="Text Placeholder 3">
            <a:extLst>
              <a:ext uri="{FF2B5EF4-FFF2-40B4-BE49-F238E27FC236}">
                <a16:creationId xmlns:a16="http://schemas.microsoft.com/office/drawing/2014/main" id="{5AD58CA5-D87A-265A-FB68-120DD210EA10}"/>
              </a:ext>
            </a:extLst>
          </p:cNvPr>
          <p:cNvSpPr txBox="1">
            <a:spLocks/>
          </p:cNvSpPr>
          <p:nvPr/>
        </p:nvSpPr>
        <p:spPr>
          <a:xfrm>
            <a:off x="770568" y="4716246"/>
            <a:ext cx="7182407" cy="1407929"/>
          </a:xfrm>
          <a:prstGeom prst="rect">
            <a:avLst/>
          </a:prstGeom>
        </p:spPr>
        <p:txBody>
          <a:bodyPr anchor="ctr">
            <a:normAutofit/>
          </a:bodyPr>
          <a:lstStyle>
            <a:lvl1pPr marL="324075" indent="-324075" algn="l" defTabSz="432100" rtl="0" eaLnBrk="1" latinLnBrk="0" hangingPunct="1">
              <a:spcBef>
                <a:spcPct val="20000"/>
              </a:spcBef>
              <a:buFont typeface="Arial"/>
              <a:buChar char="•"/>
              <a:defRPr sz="3000" kern="1200">
                <a:solidFill>
                  <a:schemeClr val="tx1"/>
                </a:solidFill>
                <a:latin typeface="+mn-lt"/>
                <a:ea typeface="+mn-ea"/>
                <a:cs typeface="+mn-cs"/>
              </a:defRPr>
            </a:lvl1pPr>
            <a:lvl2pPr marL="702162" indent="-270062" algn="l" defTabSz="432100" rtl="0" eaLnBrk="1" latinLnBrk="0" hangingPunct="1">
              <a:spcBef>
                <a:spcPct val="20000"/>
              </a:spcBef>
              <a:buFont typeface="Arial"/>
              <a:buChar char="–"/>
              <a:defRPr sz="2600" kern="1200">
                <a:solidFill>
                  <a:schemeClr val="tx1"/>
                </a:solidFill>
                <a:latin typeface="+mn-lt"/>
                <a:ea typeface="+mn-ea"/>
                <a:cs typeface="+mn-cs"/>
              </a:defRPr>
            </a:lvl2pPr>
            <a:lvl3pPr marL="1080249" indent="-216050" algn="l" defTabSz="432100" rtl="0" eaLnBrk="1" latinLnBrk="0" hangingPunct="1">
              <a:spcBef>
                <a:spcPct val="20000"/>
              </a:spcBef>
              <a:buFont typeface="Arial"/>
              <a:buChar char="•"/>
              <a:defRPr sz="2300" kern="1200">
                <a:solidFill>
                  <a:schemeClr val="tx1"/>
                </a:solidFill>
                <a:latin typeface="+mn-lt"/>
                <a:ea typeface="+mn-ea"/>
                <a:cs typeface="+mn-cs"/>
              </a:defRPr>
            </a:lvl3pPr>
            <a:lvl4pPr marL="1512349" indent="-216050" algn="l" defTabSz="432100" rtl="0" eaLnBrk="1" latinLnBrk="0" hangingPunct="1">
              <a:spcBef>
                <a:spcPct val="20000"/>
              </a:spcBef>
              <a:buFont typeface="Arial"/>
              <a:buChar char="–"/>
              <a:defRPr sz="1900" kern="1200">
                <a:solidFill>
                  <a:schemeClr val="tx1"/>
                </a:solidFill>
                <a:latin typeface="+mn-lt"/>
                <a:ea typeface="+mn-ea"/>
                <a:cs typeface="+mn-cs"/>
              </a:defRPr>
            </a:lvl4pPr>
            <a:lvl5pPr marL="1944449" indent="-216050" algn="l" defTabSz="432100" rtl="0" eaLnBrk="1" latinLnBrk="0" hangingPunct="1">
              <a:spcBef>
                <a:spcPct val="20000"/>
              </a:spcBef>
              <a:buFont typeface="Arial"/>
              <a:buChar char="»"/>
              <a:defRPr sz="1900" kern="1200">
                <a:solidFill>
                  <a:schemeClr val="tx1"/>
                </a:solidFill>
                <a:latin typeface="+mn-lt"/>
                <a:ea typeface="+mn-ea"/>
                <a:cs typeface="+mn-cs"/>
              </a:defRPr>
            </a:lvl5pPr>
            <a:lvl6pPr marL="2376548" indent="-216050" algn="l" defTabSz="432100" rtl="0" eaLnBrk="1" latinLnBrk="0" hangingPunct="1">
              <a:spcBef>
                <a:spcPct val="20000"/>
              </a:spcBef>
              <a:buFont typeface="Arial"/>
              <a:buChar char="•"/>
              <a:defRPr sz="1900" kern="1200">
                <a:solidFill>
                  <a:schemeClr val="tx1"/>
                </a:solidFill>
                <a:latin typeface="+mn-lt"/>
                <a:ea typeface="+mn-ea"/>
                <a:cs typeface="+mn-cs"/>
              </a:defRPr>
            </a:lvl6pPr>
            <a:lvl7pPr marL="2808648" indent="-216050" algn="l" defTabSz="432100" rtl="0" eaLnBrk="1" latinLnBrk="0" hangingPunct="1">
              <a:spcBef>
                <a:spcPct val="20000"/>
              </a:spcBef>
              <a:buFont typeface="Arial"/>
              <a:buChar char="•"/>
              <a:defRPr sz="1900" kern="1200">
                <a:solidFill>
                  <a:schemeClr val="tx1"/>
                </a:solidFill>
                <a:latin typeface="+mn-lt"/>
                <a:ea typeface="+mn-ea"/>
                <a:cs typeface="+mn-cs"/>
              </a:defRPr>
            </a:lvl7pPr>
            <a:lvl8pPr marL="3240748" indent="-216050" algn="l" defTabSz="432100" rtl="0" eaLnBrk="1" latinLnBrk="0" hangingPunct="1">
              <a:spcBef>
                <a:spcPct val="20000"/>
              </a:spcBef>
              <a:buFont typeface="Arial"/>
              <a:buChar char="•"/>
              <a:defRPr sz="1900" kern="1200">
                <a:solidFill>
                  <a:schemeClr val="tx1"/>
                </a:solidFill>
                <a:latin typeface="+mn-lt"/>
                <a:ea typeface="+mn-ea"/>
                <a:cs typeface="+mn-cs"/>
              </a:defRPr>
            </a:lvl8pPr>
            <a:lvl9pPr marL="3672848" indent="-216050" algn="l" defTabSz="432100" rtl="0" eaLnBrk="1" latinLnBrk="0" hangingPunct="1">
              <a:spcBef>
                <a:spcPct val="20000"/>
              </a:spcBef>
              <a:buFont typeface="Arial"/>
              <a:buChar char="•"/>
              <a:defRPr sz="1900" kern="1200">
                <a:solidFill>
                  <a:schemeClr val="tx1"/>
                </a:solidFill>
                <a:latin typeface="+mn-lt"/>
                <a:ea typeface="+mn-ea"/>
                <a:cs typeface="+mn-cs"/>
              </a:defRPr>
            </a:lvl9pPr>
          </a:lstStyle>
          <a:p>
            <a:pPr>
              <a:buFont typeface="Arial" panose="020B0604020202020204" pitchFamily="34" charset="0"/>
              <a:buChar char="•"/>
            </a:pPr>
            <a:r>
              <a:rPr lang="en-GB" sz="1600" dirty="0"/>
              <a:t>Residue defects in GNRs are greatly reduced by hydrazine.</a:t>
            </a:r>
          </a:p>
          <a:p>
            <a:pPr>
              <a:buFont typeface="Arial" panose="020B0604020202020204" pitchFamily="34" charset="0"/>
              <a:buChar char="•"/>
            </a:pPr>
            <a:r>
              <a:rPr lang="en-GB" sz="1600" dirty="0"/>
              <a:t>Edge state peak of VO-GNRs persists after being reducing. </a:t>
            </a:r>
          </a:p>
          <a:p>
            <a:pPr marL="0" indent="0">
              <a:buNone/>
            </a:pPr>
            <a:r>
              <a:rPr lang="en-GB" sz="1600" dirty="0">
                <a:sym typeface="Wingdings" panose="05000000000000000000" pitchFamily="2" charset="2"/>
              </a:rPr>
              <a:t> R</a:t>
            </a:r>
            <a:r>
              <a:rPr lang="en-GB" sz="1600" dirty="0"/>
              <a:t>ules out the influence of defects in GNR backbone.</a:t>
            </a:r>
            <a:endParaRPr lang="en-US" sz="1600" dirty="0"/>
          </a:p>
        </p:txBody>
      </p:sp>
      <p:pic>
        <p:nvPicPr>
          <p:cNvPr id="5" name="Picture 4" descr="Chart&#10;&#10;Description automatically generated">
            <a:extLst>
              <a:ext uri="{FF2B5EF4-FFF2-40B4-BE49-F238E27FC236}">
                <a16:creationId xmlns:a16="http://schemas.microsoft.com/office/drawing/2014/main" id="{82031AF1-F461-E3B1-9781-0D2C902E02C5}"/>
              </a:ext>
            </a:extLst>
          </p:cNvPr>
          <p:cNvPicPr>
            <a:picLocks noChangeAspect="1"/>
          </p:cNvPicPr>
          <p:nvPr/>
        </p:nvPicPr>
        <p:blipFill>
          <a:blip r:embed="rId3"/>
          <a:stretch>
            <a:fillRect/>
          </a:stretch>
        </p:blipFill>
        <p:spPr>
          <a:xfrm>
            <a:off x="238205" y="1644299"/>
            <a:ext cx="3920811" cy="2929381"/>
          </a:xfrm>
          <a:prstGeom prst="rect">
            <a:avLst/>
          </a:prstGeom>
        </p:spPr>
      </p:pic>
      <p:pic>
        <p:nvPicPr>
          <p:cNvPr id="15" name="Picture 14" descr="Chart&#10;&#10;Description automatically generated">
            <a:extLst>
              <a:ext uri="{FF2B5EF4-FFF2-40B4-BE49-F238E27FC236}">
                <a16:creationId xmlns:a16="http://schemas.microsoft.com/office/drawing/2014/main" id="{660D23C5-E624-C95E-7F33-7AD748831E93}"/>
              </a:ext>
            </a:extLst>
          </p:cNvPr>
          <p:cNvPicPr>
            <a:picLocks noChangeAspect="1"/>
          </p:cNvPicPr>
          <p:nvPr/>
        </p:nvPicPr>
        <p:blipFill>
          <a:blip r:embed="rId4"/>
          <a:stretch>
            <a:fillRect/>
          </a:stretch>
        </p:blipFill>
        <p:spPr>
          <a:xfrm>
            <a:off x="4320381" y="1644299"/>
            <a:ext cx="4234823" cy="3094678"/>
          </a:xfrm>
          <a:prstGeom prst="rect">
            <a:avLst/>
          </a:prstGeom>
        </p:spPr>
      </p:pic>
      <p:sp>
        <p:nvSpPr>
          <p:cNvPr id="16" name="TextBox 15">
            <a:extLst>
              <a:ext uri="{FF2B5EF4-FFF2-40B4-BE49-F238E27FC236}">
                <a16:creationId xmlns:a16="http://schemas.microsoft.com/office/drawing/2014/main" id="{488A8E0D-66EB-D679-954C-BE7A7F5466A8}"/>
              </a:ext>
            </a:extLst>
          </p:cNvPr>
          <p:cNvSpPr txBox="1"/>
          <p:nvPr/>
        </p:nvSpPr>
        <p:spPr>
          <a:xfrm>
            <a:off x="1060397" y="1103813"/>
            <a:ext cx="2622834" cy="353943"/>
          </a:xfrm>
          <a:prstGeom prst="rect">
            <a:avLst/>
          </a:prstGeom>
          <a:noFill/>
        </p:spPr>
        <p:txBody>
          <a:bodyPr wrap="none" rtlCol="0">
            <a:spAutoFit/>
          </a:bodyPr>
          <a:lstStyle/>
          <a:p>
            <a:r>
              <a:rPr lang="en-GB" dirty="0"/>
              <a:t>CW EPR Signal of GNRs</a:t>
            </a:r>
          </a:p>
        </p:txBody>
      </p:sp>
      <p:sp>
        <p:nvSpPr>
          <p:cNvPr id="19" name="TextBox 18">
            <a:extLst>
              <a:ext uri="{FF2B5EF4-FFF2-40B4-BE49-F238E27FC236}">
                <a16:creationId xmlns:a16="http://schemas.microsoft.com/office/drawing/2014/main" id="{05209484-DDE0-C3DA-8B20-D050E075A8DF}"/>
              </a:ext>
            </a:extLst>
          </p:cNvPr>
          <p:cNvSpPr txBox="1"/>
          <p:nvPr/>
        </p:nvSpPr>
        <p:spPr>
          <a:xfrm>
            <a:off x="5182369" y="1103812"/>
            <a:ext cx="3010761" cy="353943"/>
          </a:xfrm>
          <a:prstGeom prst="rect">
            <a:avLst/>
          </a:prstGeom>
          <a:noFill/>
        </p:spPr>
        <p:txBody>
          <a:bodyPr wrap="none" rtlCol="0">
            <a:spAutoFit/>
          </a:bodyPr>
          <a:lstStyle/>
          <a:p>
            <a:r>
              <a:rPr lang="en-GB" dirty="0"/>
              <a:t>CW EPR Signal of VO-GNRs</a:t>
            </a:r>
          </a:p>
        </p:txBody>
      </p:sp>
    </p:spTree>
    <p:extLst>
      <p:ext uri="{BB962C8B-B14F-4D97-AF65-F5344CB8AC3E}">
        <p14:creationId xmlns:p14="http://schemas.microsoft.com/office/powerpoint/2010/main" val="2562748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err="1">
                <a:latin typeface="+mj-lt"/>
              </a:rPr>
              <a:t>Graphen</a:t>
            </a:r>
            <a:r>
              <a:rPr lang="en-GB" altLang="zh-CN" sz="2400" dirty="0">
                <a:latin typeface="+mj-lt"/>
              </a:rPr>
              <a:t>e</a:t>
            </a:r>
            <a:r>
              <a:rPr lang="zh-CN" altLang="en-US" sz="2400" dirty="0">
                <a:latin typeface="+mj-lt"/>
              </a:rPr>
              <a:t> </a:t>
            </a:r>
            <a:r>
              <a:rPr lang="en-GB" altLang="zh-CN" sz="2400" dirty="0">
                <a:latin typeface="+mj-lt"/>
              </a:rPr>
              <a:t>Nanoribbons (GNRs)</a:t>
            </a:r>
            <a:r>
              <a:rPr lang="zh-CN" altLang="en-US" sz="2400" dirty="0">
                <a:latin typeface="+mj-lt"/>
              </a:rPr>
              <a:t> </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1</a:t>
            </a:r>
            <a:endParaRPr lang="zh-CN" altLang="en-US" sz="1800" dirty="0">
              <a:solidFill>
                <a:schemeClr val="bg1">
                  <a:lumMod val="50000"/>
                </a:schemeClr>
              </a:solidFill>
              <a:latin typeface="Arial Rounded MT Bold" panose="020F0704030504030204" pitchFamily="34" charset="0"/>
            </a:endParaRPr>
          </a:p>
        </p:txBody>
      </p:sp>
      <p:pic>
        <p:nvPicPr>
          <p:cNvPr id="28" name="Grafik 16">
            <a:extLst>
              <a:ext uri="{FF2B5EF4-FFF2-40B4-BE49-F238E27FC236}">
                <a16:creationId xmlns:a16="http://schemas.microsoft.com/office/drawing/2014/main" id="{059FD2D8-8E82-1326-A952-CF56A07676B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7916" y="1372144"/>
            <a:ext cx="3069499" cy="4092664"/>
          </a:xfrm>
          <a:prstGeom prst="rect">
            <a:avLst/>
          </a:prstGeom>
        </p:spPr>
      </p:pic>
      <p:sp>
        <p:nvSpPr>
          <p:cNvPr id="34" name="TextBox 33">
            <a:extLst>
              <a:ext uri="{FF2B5EF4-FFF2-40B4-BE49-F238E27FC236}">
                <a16:creationId xmlns:a16="http://schemas.microsoft.com/office/drawing/2014/main" id="{65A75BAE-C9A6-4334-683F-2B696DA00894}"/>
              </a:ext>
            </a:extLst>
          </p:cNvPr>
          <p:cNvSpPr txBox="1"/>
          <p:nvPr/>
        </p:nvSpPr>
        <p:spPr>
          <a:xfrm>
            <a:off x="4078226" y="1084212"/>
            <a:ext cx="4221330" cy="400110"/>
          </a:xfrm>
          <a:prstGeom prst="rect">
            <a:avLst/>
          </a:prstGeom>
          <a:noFill/>
        </p:spPr>
        <p:txBody>
          <a:bodyPr wrap="square">
            <a:spAutoFit/>
          </a:bodyPr>
          <a:lstStyle/>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2000" dirty="0">
                <a:solidFill>
                  <a:prstClr val="black"/>
                </a:solidFill>
                <a:latin typeface="Arial"/>
                <a:ea typeface="宋体"/>
              </a:rPr>
              <a:t>Fascinating electronic properties</a:t>
            </a:r>
            <a:endParaRPr kumimoji="0" lang="en-US" altLang="zh-CN" sz="2000" b="0" i="0" u="none" strike="noStrike" kern="1200" cap="none" spc="0" normalizeH="0" baseline="0" noProof="0" dirty="0">
              <a:ln>
                <a:noFill/>
              </a:ln>
              <a:solidFill>
                <a:prstClr val="black"/>
              </a:solidFill>
              <a:effectLst/>
              <a:uLnTx/>
              <a:uFillTx/>
              <a:latin typeface="Arial"/>
              <a:ea typeface="宋体"/>
              <a:cs typeface="+mn-cs"/>
            </a:endParaRPr>
          </a:p>
        </p:txBody>
      </p:sp>
      <p:sp>
        <p:nvSpPr>
          <p:cNvPr id="7" name="TextBox 6">
            <a:extLst>
              <a:ext uri="{FF2B5EF4-FFF2-40B4-BE49-F238E27FC236}">
                <a16:creationId xmlns:a16="http://schemas.microsoft.com/office/drawing/2014/main" id="{513F2F33-4219-662E-74D7-D85C5DC0658C}"/>
              </a:ext>
            </a:extLst>
          </p:cNvPr>
          <p:cNvSpPr txBox="1"/>
          <p:nvPr/>
        </p:nvSpPr>
        <p:spPr>
          <a:xfrm flipH="1">
            <a:off x="4296759" y="1480309"/>
            <a:ext cx="3784264" cy="830997"/>
          </a:xfrm>
          <a:prstGeom prst="rect">
            <a:avLst/>
          </a:prstGeom>
          <a:noFill/>
        </p:spPr>
        <p:txBody>
          <a:bodyPr wrap="square" rtlCol="0">
            <a:spAutoFit/>
          </a:bodyPr>
          <a:lstStyle/>
          <a:p>
            <a:pPr marL="285750" indent="-285750">
              <a:buFontTx/>
              <a:buChar char="-"/>
            </a:pPr>
            <a:r>
              <a:rPr lang="en-GB" sz="1600" dirty="0" err="1"/>
              <a:t>Tunable</a:t>
            </a:r>
            <a:r>
              <a:rPr lang="en-GB" sz="1600" dirty="0"/>
              <a:t> band gap</a:t>
            </a:r>
          </a:p>
          <a:p>
            <a:pPr marL="285750" indent="-285750">
              <a:buFontTx/>
              <a:buChar char="-"/>
            </a:pPr>
            <a:r>
              <a:rPr lang="en-GB" sz="1600" dirty="0"/>
              <a:t>Spin-filtering zigzag edge states</a:t>
            </a:r>
          </a:p>
          <a:p>
            <a:pPr marL="285750" indent="-285750">
              <a:buFontTx/>
              <a:buChar char="-"/>
            </a:pPr>
            <a:r>
              <a:rPr lang="en-US" sz="1600" dirty="0"/>
              <a:t>Topological phase</a:t>
            </a:r>
            <a:endParaRPr lang="en-GB" sz="1600" dirty="0"/>
          </a:p>
        </p:txBody>
      </p:sp>
      <p:sp>
        <p:nvSpPr>
          <p:cNvPr id="40" name="文本框 42">
            <a:extLst>
              <a:ext uri="{FF2B5EF4-FFF2-40B4-BE49-F238E27FC236}">
                <a16:creationId xmlns:a16="http://schemas.microsoft.com/office/drawing/2014/main" id="{187D166B-9567-860F-C523-AC1BBD8C1C1B}"/>
              </a:ext>
            </a:extLst>
          </p:cNvPr>
          <p:cNvSpPr txBox="1"/>
          <p:nvPr/>
        </p:nvSpPr>
        <p:spPr>
          <a:xfrm>
            <a:off x="4078226" y="2311306"/>
            <a:ext cx="3604642" cy="1092607"/>
          </a:xfrm>
          <a:prstGeom prst="rect">
            <a:avLst/>
          </a:prstGeom>
          <a:noFill/>
        </p:spPr>
        <p:txBody>
          <a:bodyPr wrap="square">
            <a:spAutoFit/>
          </a:bodyPr>
          <a:lstStyle/>
          <a:p>
            <a:pPr marL="342900" indent="-342900">
              <a:spcAft>
                <a:spcPts val="600"/>
              </a:spcAft>
              <a:buFont typeface="Arial" panose="020B0604020202020204" pitchFamily="34" charset="0"/>
              <a:buChar char="•"/>
            </a:pPr>
            <a:r>
              <a:rPr lang="en-US" altLang="zh-CN" sz="2000" dirty="0">
                <a:latin typeface="+mj-lt"/>
              </a:rPr>
              <a:t>Long spin coherence time</a:t>
            </a:r>
          </a:p>
          <a:p>
            <a:pPr marL="342900" indent="-342900">
              <a:spcAft>
                <a:spcPts val="600"/>
              </a:spcAft>
              <a:buFont typeface="Arial" panose="020B0604020202020204" pitchFamily="34" charset="0"/>
              <a:buChar char="•"/>
            </a:pPr>
            <a:r>
              <a:rPr lang="en-US" altLang="zh-CN" sz="2000" dirty="0">
                <a:latin typeface="+mj-lt"/>
              </a:rPr>
              <a:t>Bottom-up synthesis approach</a:t>
            </a:r>
          </a:p>
        </p:txBody>
      </p:sp>
    </p:spTree>
    <p:extLst>
      <p:ext uri="{BB962C8B-B14F-4D97-AF65-F5344CB8AC3E}">
        <p14:creationId xmlns:p14="http://schemas.microsoft.com/office/powerpoint/2010/main" val="23995790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Spin Dynamics of VO-GNR</a:t>
            </a:r>
            <a:endParaRPr lang="en-GB" altLang="zh-CN" sz="2400" dirty="0">
              <a:latin typeface="+mj-lt"/>
            </a:endParaRPr>
          </a:p>
        </p:txBody>
      </p:sp>
      <p:sp>
        <p:nvSpPr>
          <p:cNvPr id="16" name="文本框 53">
            <a:extLst>
              <a:ext uri="{FF2B5EF4-FFF2-40B4-BE49-F238E27FC236}">
                <a16:creationId xmlns:a16="http://schemas.microsoft.com/office/drawing/2014/main" id="{90173C2C-DC11-450D-7385-CC5622119B21}"/>
              </a:ext>
            </a:extLst>
          </p:cNvPr>
          <p:cNvSpPr txBox="1"/>
          <p:nvPr/>
        </p:nvSpPr>
        <p:spPr>
          <a:xfrm>
            <a:off x="7673645" y="6021882"/>
            <a:ext cx="703883" cy="369332"/>
          </a:xfrm>
          <a:prstGeom prst="rect">
            <a:avLst/>
          </a:prstGeom>
          <a:noFill/>
        </p:spPr>
        <p:txBody>
          <a:bodyPr wrap="square" rtlCol="0">
            <a:spAutoFit/>
          </a:bodyPr>
          <a:lstStyle/>
          <a:p>
            <a:pPr algn="r"/>
            <a:r>
              <a:rPr lang="en-GB" altLang="zh-CN" sz="1800" dirty="0">
                <a:solidFill>
                  <a:schemeClr val="bg1">
                    <a:lumMod val="50000"/>
                  </a:schemeClr>
                </a:solidFill>
                <a:latin typeface="Arial Rounded MT Bold" panose="020F0704030504030204" pitchFamily="34" charset="0"/>
              </a:rPr>
              <a:t>7</a:t>
            </a:r>
            <a:endParaRPr lang="zh-CN" altLang="en-US" sz="1800" dirty="0">
              <a:solidFill>
                <a:schemeClr val="bg1">
                  <a:lumMod val="50000"/>
                </a:schemeClr>
              </a:solidFill>
              <a:latin typeface="Arial Rounded MT Bold" panose="020F0704030504030204" pitchFamily="34" charset="0"/>
            </a:endParaRPr>
          </a:p>
        </p:txBody>
      </p:sp>
      <p:grpSp>
        <p:nvGrpSpPr>
          <p:cNvPr id="19" name="Group 18">
            <a:extLst>
              <a:ext uri="{FF2B5EF4-FFF2-40B4-BE49-F238E27FC236}">
                <a16:creationId xmlns:a16="http://schemas.microsoft.com/office/drawing/2014/main" id="{637C4291-1025-AA31-56AF-ACCBCF8F1467}"/>
              </a:ext>
            </a:extLst>
          </p:cNvPr>
          <p:cNvGrpSpPr>
            <a:grpSpLocks noChangeAspect="1"/>
          </p:cNvGrpSpPr>
          <p:nvPr/>
        </p:nvGrpSpPr>
        <p:grpSpPr>
          <a:xfrm>
            <a:off x="202555" y="1254938"/>
            <a:ext cx="4320000" cy="2880000"/>
            <a:chOff x="202555" y="1410876"/>
            <a:chExt cx="4320000" cy="2880000"/>
          </a:xfrm>
        </p:grpSpPr>
        <p:pic>
          <p:nvPicPr>
            <p:cNvPr id="3" name="Picture 2" descr="Chart, line chart, scatter chart&#10;&#10;Description automatically generated">
              <a:extLst>
                <a:ext uri="{FF2B5EF4-FFF2-40B4-BE49-F238E27FC236}">
                  <a16:creationId xmlns:a16="http://schemas.microsoft.com/office/drawing/2014/main" id="{12FB952F-FFA8-FE37-E21B-04E3D8FE0E2D}"/>
                </a:ext>
              </a:extLst>
            </p:cNvPr>
            <p:cNvPicPr>
              <a:picLocks noChangeAspect="1"/>
            </p:cNvPicPr>
            <p:nvPr/>
          </p:nvPicPr>
          <p:blipFill>
            <a:blip r:embed="rId3"/>
            <a:stretch>
              <a:fillRect/>
            </a:stretch>
          </p:blipFill>
          <p:spPr>
            <a:xfrm>
              <a:off x="202555" y="1410876"/>
              <a:ext cx="4320000" cy="2880000"/>
            </a:xfrm>
            <a:prstGeom prst="rect">
              <a:avLst/>
            </a:prstGeom>
          </p:spPr>
        </p:pic>
        <p:pic>
          <p:nvPicPr>
            <p:cNvPr id="18" name="Picture 17" descr="Chart, line chart, scatter chart&#10;&#10;Description automatically generated">
              <a:extLst>
                <a:ext uri="{FF2B5EF4-FFF2-40B4-BE49-F238E27FC236}">
                  <a16:creationId xmlns:a16="http://schemas.microsoft.com/office/drawing/2014/main" id="{15A13072-45AF-0642-7EAE-135D9D104CDE}"/>
                </a:ext>
              </a:extLst>
            </p:cNvPr>
            <p:cNvPicPr>
              <a:picLocks noChangeAspect="1"/>
            </p:cNvPicPr>
            <p:nvPr/>
          </p:nvPicPr>
          <p:blipFill rotWithShape="1">
            <a:blip r:embed="rId4"/>
            <a:srcRect l="60893" t="69769" r="12197" b="16695"/>
            <a:stretch/>
          </p:blipFill>
          <p:spPr>
            <a:xfrm>
              <a:off x="2774581" y="3381154"/>
              <a:ext cx="1162493" cy="389860"/>
            </a:xfrm>
            <a:prstGeom prst="rect">
              <a:avLst/>
            </a:prstGeom>
          </p:spPr>
        </p:pic>
      </p:grpSp>
      <p:grpSp>
        <p:nvGrpSpPr>
          <p:cNvPr id="24" name="Group 23">
            <a:extLst>
              <a:ext uri="{FF2B5EF4-FFF2-40B4-BE49-F238E27FC236}">
                <a16:creationId xmlns:a16="http://schemas.microsoft.com/office/drawing/2014/main" id="{656110F3-89E8-4B60-364C-18AF6E93B0B2}"/>
              </a:ext>
            </a:extLst>
          </p:cNvPr>
          <p:cNvGrpSpPr/>
          <p:nvPr/>
        </p:nvGrpSpPr>
        <p:grpSpPr>
          <a:xfrm>
            <a:off x="4272044" y="1417915"/>
            <a:ext cx="3723640" cy="2705865"/>
            <a:chOff x="4272044" y="1573853"/>
            <a:chExt cx="3723640" cy="2705865"/>
          </a:xfrm>
        </p:grpSpPr>
        <p:pic>
          <p:nvPicPr>
            <p:cNvPr id="21" name="Picture 20" descr="Chart, scatter chart&#10;&#10;Description automatically generated">
              <a:extLst>
                <a:ext uri="{FF2B5EF4-FFF2-40B4-BE49-F238E27FC236}">
                  <a16:creationId xmlns:a16="http://schemas.microsoft.com/office/drawing/2014/main" id="{4F0BBB88-8C41-966C-FDF3-85C741F1B76C}"/>
                </a:ext>
              </a:extLst>
            </p:cNvPr>
            <p:cNvPicPr>
              <a:picLocks noChangeAspect="1"/>
            </p:cNvPicPr>
            <p:nvPr/>
          </p:nvPicPr>
          <p:blipFill>
            <a:blip r:embed="rId5"/>
            <a:stretch>
              <a:fillRect/>
            </a:stretch>
          </p:blipFill>
          <p:spPr>
            <a:xfrm>
              <a:off x="4272044" y="1573853"/>
              <a:ext cx="3723640" cy="2705865"/>
            </a:xfrm>
            <a:prstGeom prst="rect">
              <a:avLst/>
            </a:prstGeom>
          </p:spPr>
        </p:pic>
        <p:pic>
          <p:nvPicPr>
            <p:cNvPr id="23" name="Picture 22" descr="Chart, scatter chart&#10;&#10;Description automatically generated">
              <a:extLst>
                <a:ext uri="{FF2B5EF4-FFF2-40B4-BE49-F238E27FC236}">
                  <a16:creationId xmlns:a16="http://schemas.microsoft.com/office/drawing/2014/main" id="{A036A473-5879-D19A-D4B3-C40F223C57BD}"/>
                </a:ext>
              </a:extLst>
            </p:cNvPr>
            <p:cNvPicPr>
              <a:picLocks noChangeAspect="1"/>
            </p:cNvPicPr>
            <p:nvPr/>
          </p:nvPicPr>
          <p:blipFill rotWithShape="1">
            <a:blip r:embed="rId6"/>
            <a:srcRect l="54556" t="22026" r="11738" b="62784"/>
            <a:stretch/>
          </p:blipFill>
          <p:spPr>
            <a:xfrm>
              <a:off x="6419003" y="2189948"/>
              <a:ext cx="1254642" cy="410892"/>
            </a:xfrm>
            <a:prstGeom prst="rect">
              <a:avLst/>
            </a:prstGeom>
          </p:spPr>
        </p:pic>
      </p:grpSp>
    </p:spTree>
    <p:extLst>
      <p:ext uri="{BB962C8B-B14F-4D97-AF65-F5344CB8AC3E}">
        <p14:creationId xmlns:p14="http://schemas.microsoft.com/office/powerpoint/2010/main" val="35363401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Spin Dynamics of VO-GNR</a:t>
            </a:r>
            <a:endParaRPr lang="en-GB" altLang="zh-CN" sz="2400" dirty="0">
              <a:latin typeface="+mj-lt"/>
            </a:endParaRPr>
          </a:p>
        </p:txBody>
      </p:sp>
      <p:sp>
        <p:nvSpPr>
          <p:cNvPr id="10" name="Textfeld 155">
            <a:extLst>
              <a:ext uri="{FF2B5EF4-FFF2-40B4-BE49-F238E27FC236}">
                <a16:creationId xmlns:a16="http://schemas.microsoft.com/office/drawing/2014/main" id="{EC8743C3-52A1-BD0F-8E78-EFB4D187197F}"/>
              </a:ext>
            </a:extLst>
          </p:cNvPr>
          <p:cNvSpPr txBox="1"/>
          <p:nvPr/>
        </p:nvSpPr>
        <p:spPr>
          <a:xfrm>
            <a:off x="480318" y="4372332"/>
            <a:ext cx="3924588" cy="2046714"/>
          </a:xfrm>
          <a:prstGeom prst="rect">
            <a:avLst/>
          </a:prstGeom>
          <a:noFill/>
          <a:ln>
            <a:noFill/>
          </a:ln>
        </p:spPr>
        <p:txBody>
          <a:bodyPr wrap="square" rtlCol="0">
            <a:spAutoFit/>
          </a:bodyPr>
          <a:lstStyle/>
          <a:p>
            <a:pPr marL="342900" indent="-342900">
              <a:spcAft>
                <a:spcPts val="600"/>
              </a:spcAft>
              <a:buFont typeface="Arial" panose="020B0604020202020204" pitchFamily="34" charset="0"/>
              <a:buChar char="•"/>
            </a:pPr>
            <a:r>
              <a:rPr lang="en-US" altLang="de-DE" sz="1600" dirty="0">
                <a:cs typeface="Arial" panose="020B0604020202020204" pitchFamily="34" charset="0"/>
              </a:rPr>
              <a:t>T</a:t>
            </a:r>
            <a:r>
              <a:rPr lang="en-US" altLang="de-DE" sz="1600" baseline="-25000" dirty="0">
                <a:cs typeface="Arial" panose="020B0604020202020204" pitchFamily="34" charset="0"/>
              </a:rPr>
              <a:t>1</a:t>
            </a:r>
            <a:r>
              <a:rPr lang="en-US" sz="1600" dirty="0"/>
              <a:t> of solution sample is </a:t>
            </a:r>
            <a:r>
              <a:rPr lang="en-GB" sz="1600" b="1" dirty="0"/>
              <a:t>two</a:t>
            </a:r>
            <a:r>
              <a:rPr lang="en-US" sz="1600" b="1" dirty="0"/>
              <a:t> orders</a:t>
            </a:r>
            <a:r>
              <a:rPr lang="en-GB" sz="1600" b="1" dirty="0"/>
              <a:t> </a:t>
            </a:r>
            <a:r>
              <a:rPr lang="en-US" sz="1600" dirty="0"/>
              <a:t>higher than powder sample</a:t>
            </a:r>
          </a:p>
          <a:p>
            <a:pPr marL="342900" indent="-342900">
              <a:spcAft>
                <a:spcPts val="600"/>
              </a:spcAft>
              <a:buFont typeface="Arial" panose="020B0604020202020204" pitchFamily="34" charset="0"/>
              <a:buChar char="•"/>
            </a:pPr>
            <a:r>
              <a:rPr lang="en-US" sz="1600" dirty="0"/>
              <a:t>Edge state and VO </a:t>
            </a:r>
            <a:r>
              <a:rPr lang="en-GB" sz="1600" dirty="0"/>
              <a:t>spins show</a:t>
            </a:r>
            <a:r>
              <a:rPr lang="en-US" sz="1600" dirty="0"/>
              <a:t> different relaxation </a:t>
            </a:r>
            <a:r>
              <a:rPr lang="en-GB" sz="1600" dirty="0"/>
              <a:t>behaviours.</a:t>
            </a:r>
          </a:p>
          <a:p>
            <a:pPr marL="342900" indent="-342900">
              <a:spcAft>
                <a:spcPts val="600"/>
              </a:spcAft>
              <a:buFont typeface="Arial" panose="020B0604020202020204" pitchFamily="34" charset="0"/>
              <a:buChar char="•"/>
            </a:pPr>
            <a:r>
              <a:rPr lang="en-GB" sz="1600" dirty="0"/>
              <a:t>The</a:t>
            </a:r>
            <a:r>
              <a:rPr lang="en-US" sz="1600" dirty="0"/>
              <a:t> </a:t>
            </a:r>
            <a:r>
              <a:rPr lang="en-US" altLang="de-DE" sz="1600" dirty="0">
                <a:cs typeface="Arial" panose="020B0604020202020204" pitchFamily="34" charset="0"/>
              </a:rPr>
              <a:t>T</a:t>
            </a:r>
            <a:r>
              <a:rPr lang="en-US" altLang="de-DE" sz="1600" baseline="-25000" dirty="0">
                <a:cs typeface="Arial" panose="020B0604020202020204" pitchFamily="34" charset="0"/>
              </a:rPr>
              <a:t>1</a:t>
            </a:r>
            <a:r>
              <a:rPr lang="en-US" sz="1600" dirty="0"/>
              <a:t> of VO spin decreases faster with temperature.</a:t>
            </a:r>
          </a:p>
          <a:p>
            <a:pPr marL="342900" indent="-342900">
              <a:buFont typeface="Arial" panose="020B0604020202020204" pitchFamily="34" charset="0"/>
              <a:buChar char="•"/>
            </a:pPr>
            <a:endParaRPr lang="en-US" sz="1600" dirty="0"/>
          </a:p>
        </p:txBody>
      </p:sp>
      <p:sp>
        <p:nvSpPr>
          <p:cNvPr id="16" name="文本框 53">
            <a:extLst>
              <a:ext uri="{FF2B5EF4-FFF2-40B4-BE49-F238E27FC236}">
                <a16:creationId xmlns:a16="http://schemas.microsoft.com/office/drawing/2014/main" id="{90173C2C-DC11-450D-7385-CC5622119B21}"/>
              </a:ext>
            </a:extLst>
          </p:cNvPr>
          <p:cNvSpPr txBox="1"/>
          <p:nvPr/>
        </p:nvSpPr>
        <p:spPr>
          <a:xfrm>
            <a:off x="7673645" y="6021882"/>
            <a:ext cx="703883" cy="369332"/>
          </a:xfrm>
          <a:prstGeom prst="rect">
            <a:avLst/>
          </a:prstGeom>
          <a:noFill/>
        </p:spPr>
        <p:txBody>
          <a:bodyPr wrap="square" rtlCol="0">
            <a:spAutoFit/>
          </a:bodyPr>
          <a:lstStyle/>
          <a:p>
            <a:pPr algn="r"/>
            <a:r>
              <a:rPr lang="en-GB" altLang="zh-CN" sz="1800" dirty="0">
                <a:solidFill>
                  <a:schemeClr val="bg1">
                    <a:lumMod val="50000"/>
                  </a:schemeClr>
                </a:solidFill>
                <a:latin typeface="Arial Rounded MT Bold" panose="020F0704030504030204" pitchFamily="34" charset="0"/>
              </a:rPr>
              <a:t>7</a:t>
            </a:r>
            <a:endParaRPr lang="zh-CN" altLang="en-US" sz="1800" dirty="0">
              <a:solidFill>
                <a:schemeClr val="bg1">
                  <a:lumMod val="50000"/>
                </a:schemeClr>
              </a:solidFill>
              <a:latin typeface="Arial Rounded MT Bold" panose="020F0704030504030204" pitchFamily="34" charset="0"/>
            </a:endParaRPr>
          </a:p>
        </p:txBody>
      </p:sp>
      <p:grpSp>
        <p:nvGrpSpPr>
          <p:cNvPr id="11" name="Group 10">
            <a:extLst>
              <a:ext uri="{FF2B5EF4-FFF2-40B4-BE49-F238E27FC236}">
                <a16:creationId xmlns:a16="http://schemas.microsoft.com/office/drawing/2014/main" id="{2667D027-178F-DA37-3F22-4C6383FBAB0A}"/>
              </a:ext>
            </a:extLst>
          </p:cNvPr>
          <p:cNvGrpSpPr>
            <a:grpSpLocks noChangeAspect="1"/>
          </p:cNvGrpSpPr>
          <p:nvPr/>
        </p:nvGrpSpPr>
        <p:grpSpPr>
          <a:xfrm>
            <a:off x="202555" y="1254938"/>
            <a:ext cx="4320000" cy="2880000"/>
            <a:chOff x="202555" y="1410876"/>
            <a:chExt cx="4320000" cy="2880000"/>
          </a:xfrm>
        </p:grpSpPr>
        <p:pic>
          <p:nvPicPr>
            <p:cNvPr id="12" name="Picture 11" descr="Chart, line chart, scatter chart&#10;&#10;Description automatically generated">
              <a:extLst>
                <a:ext uri="{FF2B5EF4-FFF2-40B4-BE49-F238E27FC236}">
                  <a16:creationId xmlns:a16="http://schemas.microsoft.com/office/drawing/2014/main" id="{2D722D7B-D45C-07AD-327C-CDD8EBD62BE3}"/>
                </a:ext>
              </a:extLst>
            </p:cNvPr>
            <p:cNvPicPr>
              <a:picLocks noChangeAspect="1"/>
            </p:cNvPicPr>
            <p:nvPr/>
          </p:nvPicPr>
          <p:blipFill>
            <a:blip r:embed="rId3"/>
            <a:stretch>
              <a:fillRect/>
            </a:stretch>
          </p:blipFill>
          <p:spPr>
            <a:xfrm>
              <a:off x="202555" y="1410876"/>
              <a:ext cx="4320000" cy="2880000"/>
            </a:xfrm>
            <a:prstGeom prst="rect">
              <a:avLst/>
            </a:prstGeom>
          </p:spPr>
        </p:pic>
        <p:pic>
          <p:nvPicPr>
            <p:cNvPr id="13" name="Picture 12" descr="Chart, line chart, scatter chart&#10;&#10;Description automatically generated">
              <a:extLst>
                <a:ext uri="{FF2B5EF4-FFF2-40B4-BE49-F238E27FC236}">
                  <a16:creationId xmlns:a16="http://schemas.microsoft.com/office/drawing/2014/main" id="{2E2086C1-A44B-CC95-1646-00325B13FBA5}"/>
                </a:ext>
              </a:extLst>
            </p:cNvPr>
            <p:cNvPicPr>
              <a:picLocks noChangeAspect="1"/>
            </p:cNvPicPr>
            <p:nvPr/>
          </p:nvPicPr>
          <p:blipFill rotWithShape="1">
            <a:blip r:embed="rId4"/>
            <a:srcRect l="60893" t="69769" r="12197" b="16695"/>
            <a:stretch/>
          </p:blipFill>
          <p:spPr>
            <a:xfrm>
              <a:off x="2774581" y="3381154"/>
              <a:ext cx="1162493" cy="389860"/>
            </a:xfrm>
            <a:prstGeom prst="rect">
              <a:avLst/>
            </a:prstGeom>
          </p:spPr>
        </p:pic>
      </p:grpSp>
      <p:grpSp>
        <p:nvGrpSpPr>
          <p:cNvPr id="24" name="Group 23">
            <a:extLst>
              <a:ext uri="{FF2B5EF4-FFF2-40B4-BE49-F238E27FC236}">
                <a16:creationId xmlns:a16="http://schemas.microsoft.com/office/drawing/2014/main" id="{656110F3-89E8-4B60-364C-18AF6E93B0B2}"/>
              </a:ext>
            </a:extLst>
          </p:cNvPr>
          <p:cNvGrpSpPr/>
          <p:nvPr/>
        </p:nvGrpSpPr>
        <p:grpSpPr>
          <a:xfrm>
            <a:off x="4272044" y="1417915"/>
            <a:ext cx="3723640" cy="2705865"/>
            <a:chOff x="4272044" y="1573853"/>
            <a:chExt cx="3723640" cy="2705865"/>
          </a:xfrm>
        </p:grpSpPr>
        <p:pic>
          <p:nvPicPr>
            <p:cNvPr id="21" name="Picture 20" descr="Chart, scatter chart&#10;&#10;Description automatically generated">
              <a:extLst>
                <a:ext uri="{FF2B5EF4-FFF2-40B4-BE49-F238E27FC236}">
                  <a16:creationId xmlns:a16="http://schemas.microsoft.com/office/drawing/2014/main" id="{4F0BBB88-8C41-966C-FDF3-85C741F1B76C}"/>
                </a:ext>
              </a:extLst>
            </p:cNvPr>
            <p:cNvPicPr>
              <a:picLocks noChangeAspect="1"/>
            </p:cNvPicPr>
            <p:nvPr/>
          </p:nvPicPr>
          <p:blipFill>
            <a:blip r:embed="rId5"/>
            <a:stretch>
              <a:fillRect/>
            </a:stretch>
          </p:blipFill>
          <p:spPr>
            <a:xfrm>
              <a:off x="4272044" y="1573853"/>
              <a:ext cx="3723640" cy="2705865"/>
            </a:xfrm>
            <a:prstGeom prst="rect">
              <a:avLst/>
            </a:prstGeom>
          </p:spPr>
        </p:pic>
        <p:pic>
          <p:nvPicPr>
            <p:cNvPr id="23" name="Picture 22" descr="Chart, scatter chart&#10;&#10;Description automatically generated">
              <a:extLst>
                <a:ext uri="{FF2B5EF4-FFF2-40B4-BE49-F238E27FC236}">
                  <a16:creationId xmlns:a16="http://schemas.microsoft.com/office/drawing/2014/main" id="{A036A473-5879-D19A-D4B3-C40F223C57BD}"/>
                </a:ext>
              </a:extLst>
            </p:cNvPr>
            <p:cNvPicPr>
              <a:picLocks noChangeAspect="1"/>
            </p:cNvPicPr>
            <p:nvPr/>
          </p:nvPicPr>
          <p:blipFill rotWithShape="1">
            <a:blip r:embed="rId6"/>
            <a:srcRect l="54556" t="22026" r="11738" b="62784"/>
            <a:stretch/>
          </p:blipFill>
          <p:spPr>
            <a:xfrm>
              <a:off x="6419003" y="2189948"/>
              <a:ext cx="1254642" cy="410892"/>
            </a:xfrm>
            <a:prstGeom prst="rect">
              <a:avLst/>
            </a:prstGeom>
          </p:spPr>
        </p:pic>
      </p:grpSp>
    </p:spTree>
    <p:extLst>
      <p:ext uri="{BB962C8B-B14F-4D97-AF65-F5344CB8AC3E}">
        <p14:creationId xmlns:p14="http://schemas.microsoft.com/office/powerpoint/2010/main" val="24739235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Spin Dynamics of VO-GNR</a:t>
            </a:r>
            <a:endParaRPr lang="en-GB" altLang="zh-CN" sz="2400" dirty="0">
              <a:latin typeface="+mj-lt"/>
            </a:endParaRPr>
          </a:p>
        </p:txBody>
      </p:sp>
      <p:sp>
        <p:nvSpPr>
          <p:cNvPr id="10" name="Textfeld 155">
            <a:extLst>
              <a:ext uri="{FF2B5EF4-FFF2-40B4-BE49-F238E27FC236}">
                <a16:creationId xmlns:a16="http://schemas.microsoft.com/office/drawing/2014/main" id="{EC8743C3-52A1-BD0F-8E78-EFB4D187197F}"/>
              </a:ext>
            </a:extLst>
          </p:cNvPr>
          <p:cNvSpPr txBox="1"/>
          <p:nvPr/>
        </p:nvSpPr>
        <p:spPr>
          <a:xfrm>
            <a:off x="480318" y="4372332"/>
            <a:ext cx="3924588" cy="2046714"/>
          </a:xfrm>
          <a:prstGeom prst="rect">
            <a:avLst/>
          </a:prstGeom>
          <a:noFill/>
          <a:ln>
            <a:noFill/>
          </a:ln>
        </p:spPr>
        <p:txBody>
          <a:bodyPr wrap="square" rtlCol="0">
            <a:spAutoFit/>
          </a:bodyPr>
          <a:lstStyle/>
          <a:p>
            <a:pPr marL="342900" indent="-342900">
              <a:spcAft>
                <a:spcPts val="600"/>
              </a:spcAft>
              <a:buFont typeface="Arial" panose="020B0604020202020204" pitchFamily="34" charset="0"/>
              <a:buChar char="•"/>
            </a:pPr>
            <a:r>
              <a:rPr lang="en-US" altLang="de-DE" sz="1600" dirty="0">
                <a:cs typeface="Arial" panose="020B0604020202020204" pitchFamily="34" charset="0"/>
              </a:rPr>
              <a:t>T</a:t>
            </a:r>
            <a:r>
              <a:rPr lang="en-US" altLang="de-DE" sz="1600" baseline="-25000" dirty="0">
                <a:cs typeface="Arial" panose="020B0604020202020204" pitchFamily="34" charset="0"/>
              </a:rPr>
              <a:t>1</a:t>
            </a:r>
            <a:r>
              <a:rPr lang="en-US" sz="1600" dirty="0"/>
              <a:t> of solution sample is </a:t>
            </a:r>
            <a:r>
              <a:rPr lang="en-GB" sz="1600" b="1" dirty="0"/>
              <a:t>two</a:t>
            </a:r>
            <a:r>
              <a:rPr lang="en-US" sz="1600" b="1" dirty="0"/>
              <a:t> orders</a:t>
            </a:r>
            <a:r>
              <a:rPr lang="en-GB" sz="1600" b="1" dirty="0"/>
              <a:t> </a:t>
            </a:r>
            <a:r>
              <a:rPr lang="en-US" sz="1600" dirty="0"/>
              <a:t>higher than powder sample</a:t>
            </a:r>
          </a:p>
          <a:p>
            <a:pPr marL="342900" indent="-342900">
              <a:spcAft>
                <a:spcPts val="600"/>
              </a:spcAft>
              <a:buFont typeface="Arial" panose="020B0604020202020204" pitchFamily="34" charset="0"/>
              <a:buChar char="•"/>
            </a:pPr>
            <a:r>
              <a:rPr lang="en-US" sz="1600" dirty="0"/>
              <a:t>Edge state and VO </a:t>
            </a:r>
            <a:r>
              <a:rPr lang="en-GB" sz="1600" dirty="0"/>
              <a:t>spins show</a:t>
            </a:r>
            <a:r>
              <a:rPr lang="en-US" sz="1600" dirty="0"/>
              <a:t> different relaxation </a:t>
            </a:r>
            <a:r>
              <a:rPr lang="en-GB" sz="1600" dirty="0"/>
              <a:t>behaviours.</a:t>
            </a:r>
          </a:p>
          <a:p>
            <a:pPr marL="342900" indent="-342900">
              <a:spcAft>
                <a:spcPts val="600"/>
              </a:spcAft>
              <a:buFont typeface="Arial" panose="020B0604020202020204" pitchFamily="34" charset="0"/>
              <a:buChar char="•"/>
            </a:pPr>
            <a:r>
              <a:rPr lang="en-GB" sz="1600" dirty="0"/>
              <a:t>The</a:t>
            </a:r>
            <a:r>
              <a:rPr lang="en-US" sz="1600" dirty="0"/>
              <a:t> </a:t>
            </a:r>
            <a:r>
              <a:rPr lang="en-US" altLang="de-DE" sz="1600" dirty="0">
                <a:cs typeface="Arial" panose="020B0604020202020204" pitchFamily="34" charset="0"/>
              </a:rPr>
              <a:t>T</a:t>
            </a:r>
            <a:r>
              <a:rPr lang="en-US" altLang="de-DE" sz="1600" baseline="-25000" dirty="0">
                <a:cs typeface="Arial" panose="020B0604020202020204" pitchFamily="34" charset="0"/>
              </a:rPr>
              <a:t>1</a:t>
            </a:r>
            <a:r>
              <a:rPr lang="en-US" sz="1600" dirty="0"/>
              <a:t> of VO spin decreases faster with temperature.</a:t>
            </a:r>
          </a:p>
          <a:p>
            <a:pPr marL="342900" indent="-342900">
              <a:buFont typeface="Arial" panose="020B0604020202020204" pitchFamily="34" charset="0"/>
              <a:buChar char="•"/>
            </a:pPr>
            <a:endParaRPr lang="en-US" sz="1600" dirty="0"/>
          </a:p>
        </p:txBody>
      </p:sp>
      <mc:AlternateContent xmlns:mc="http://schemas.openxmlformats.org/markup-compatibility/2006">
        <mc:Choice xmlns:a14="http://schemas.microsoft.com/office/drawing/2010/main" Requires="a14">
          <p:sp>
            <p:nvSpPr>
              <p:cNvPr id="12" name="Textfeld 155">
                <a:extLst>
                  <a:ext uri="{FF2B5EF4-FFF2-40B4-BE49-F238E27FC236}">
                    <a16:creationId xmlns:a16="http://schemas.microsoft.com/office/drawing/2014/main" id="{976FF8D8-8943-90C8-D236-946262C35479}"/>
                  </a:ext>
                </a:extLst>
              </p:cNvPr>
              <p:cNvSpPr txBox="1"/>
              <p:nvPr/>
            </p:nvSpPr>
            <p:spPr>
              <a:xfrm>
                <a:off x="4534595" y="4386610"/>
                <a:ext cx="3794898" cy="1723549"/>
              </a:xfrm>
              <a:prstGeom prst="rect">
                <a:avLst/>
              </a:prstGeom>
              <a:noFill/>
              <a:ln>
                <a:noFill/>
              </a:ln>
            </p:spPr>
            <p:txBody>
              <a:bodyPr wrap="square" rtlCol="0">
                <a:spAutoFit/>
              </a:bodyPr>
              <a:lstStyle/>
              <a:p>
                <a:pPr marL="342900" indent="-342900">
                  <a:spcAft>
                    <a:spcPts val="600"/>
                  </a:spcAft>
                  <a:buFont typeface="Arial" panose="020B0604020202020204" pitchFamily="34" charset="0"/>
                  <a:buChar char="•"/>
                </a:pPr>
                <a:r>
                  <a:rPr lang="en-US" sz="1600" dirty="0">
                    <a:cs typeface="Arial" panose="020B0604020202020204" pitchFamily="34" charset="0"/>
                  </a:rPr>
                  <a:t>Tm of powder </a:t>
                </a:r>
                <a:r>
                  <a:rPr lang="en-GB" sz="1600" dirty="0">
                    <a:cs typeface="Arial" panose="020B0604020202020204" pitchFamily="34" charset="0"/>
                  </a:rPr>
                  <a:t>samples</a:t>
                </a:r>
                <a:r>
                  <a:rPr lang="en-US" sz="1600" dirty="0">
                    <a:cs typeface="Arial" panose="020B0604020202020204" pitchFamily="34" charset="0"/>
                  </a:rPr>
                  <a:t> are similar as Cu-GNR</a:t>
                </a:r>
                <a:r>
                  <a:rPr lang="en-GB" sz="1600" dirty="0">
                    <a:cs typeface="Arial" panose="020B0604020202020204" pitchFamily="34" charset="0"/>
                  </a:rPr>
                  <a:t>s</a:t>
                </a:r>
                <a:endParaRPr lang="en-US" sz="1600" dirty="0">
                  <a:cs typeface="Arial" panose="020B0604020202020204" pitchFamily="34" charset="0"/>
                </a:endParaRPr>
              </a:p>
              <a:p>
                <a:pPr marL="342900" indent="-342900">
                  <a:spcAft>
                    <a:spcPts val="600"/>
                  </a:spcAft>
                  <a:buFont typeface="Arial" panose="020B0604020202020204" pitchFamily="34" charset="0"/>
                  <a:buChar char="•"/>
                </a:pPr>
                <a:r>
                  <a:rPr lang="en-US" sz="1600" dirty="0">
                    <a:cs typeface="Arial" panose="020B0604020202020204" pitchFamily="34" charset="0"/>
                  </a:rPr>
                  <a:t>Tm of solution sample is </a:t>
                </a:r>
                <a:r>
                  <a:rPr lang="en-US" sz="1600" b="1" dirty="0">
                    <a:cs typeface="Arial" panose="020B0604020202020204" pitchFamily="34" charset="0"/>
                  </a:rPr>
                  <a:t>one order </a:t>
                </a:r>
                <a:r>
                  <a:rPr lang="en-US" sz="1600" dirty="0">
                    <a:cs typeface="Arial" panose="020B0604020202020204" pitchFamily="34" charset="0"/>
                  </a:rPr>
                  <a:t>higher than powder sample</a:t>
                </a:r>
              </a:p>
              <a:p>
                <a:pPr marL="342900" indent="-342900">
                  <a:spcAft>
                    <a:spcPts val="600"/>
                  </a:spcAft>
                  <a:buFont typeface="Arial" panose="020B0604020202020204" pitchFamily="34" charset="0"/>
                  <a:buChar char="•"/>
                </a:pPr>
                <a:r>
                  <a:rPr lang="en-US" sz="1600" dirty="0">
                    <a:cs typeface="Arial" panose="020B0604020202020204" pitchFamily="34" charset="0"/>
                  </a:rPr>
                  <a:t>The maximum Tm reaches 2 </a:t>
                </a:r>
                <a14:m>
                  <m:oMath xmlns:m="http://schemas.openxmlformats.org/officeDocument/2006/math">
                    <m:r>
                      <m:rPr>
                        <m:sty m:val="p"/>
                      </m:rPr>
                      <a:rPr lang="en-US" sz="1600" i="0" dirty="0" smtClean="0">
                        <a:latin typeface="Cambria Math" panose="02040503050406030204" pitchFamily="18" charset="0"/>
                      </a:rPr>
                      <m:t>μs</m:t>
                    </m:r>
                  </m:oMath>
                </a14:m>
                <a:r>
                  <a:rPr lang="en-US" sz="1600" dirty="0">
                    <a:cs typeface="Arial" panose="020B0604020202020204" pitchFamily="34" charset="0"/>
                  </a:rPr>
                  <a:t> at around 35</a:t>
                </a:r>
                <a:r>
                  <a:rPr lang="en-GB" sz="1600" dirty="0">
                    <a:cs typeface="Arial" panose="020B0604020202020204" pitchFamily="34" charset="0"/>
                  </a:rPr>
                  <a:t> </a:t>
                </a:r>
                <a:r>
                  <a:rPr lang="en-US" sz="1600" dirty="0">
                    <a:cs typeface="Arial" panose="020B0604020202020204" pitchFamily="34" charset="0"/>
                  </a:rPr>
                  <a:t>K</a:t>
                </a:r>
                <a:endParaRPr lang="zh-CN" altLang="en-US" sz="1600" dirty="0">
                  <a:cs typeface="Arial" panose="020B0604020202020204" pitchFamily="34" charset="0"/>
                </a:endParaRPr>
              </a:p>
            </p:txBody>
          </p:sp>
        </mc:Choice>
        <mc:Fallback>
          <p:sp>
            <p:nvSpPr>
              <p:cNvPr id="12" name="Textfeld 155">
                <a:extLst>
                  <a:ext uri="{FF2B5EF4-FFF2-40B4-BE49-F238E27FC236}">
                    <a16:creationId xmlns:a16="http://schemas.microsoft.com/office/drawing/2014/main" id="{976FF8D8-8943-90C8-D236-946262C35479}"/>
                  </a:ext>
                </a:extLst>
              </p:cNvPr>
              <p:cNvSpPr txBox="1">
                <a:spLocks noRot="1" noChangeAspect="1" noMove="1" noResize="1" noEditPoints="1" noAdjustHandles="1" noChangeArrowheads="1" noChangeShapeType="1" noTextEdit="1"/>
              </p:cNvSpPr>
              <p:nvPr/>
            </p:nvSpPr>
            <p:spPr>
              <a:xfrm>
                <a:off x="4534595" y="4386610"/>
                <a:ext cx="3794898" cy="1723549"/>
              </a:xfrm>
              <a:prstGeom prst="rect">
                <a:avLst/>
              </a:prstGeom>
              <a:blipFill>
                <a:blip r:embed="rId3"/>
                <a:stretch>
                  <a:fillRect l="-643" t="-1064" r="-161" b="-3901"/>
                </a:stretch>
              </a:blipFill>
              <a:ln>
                <a:noFill/>
              </a:ln>
            </p:spPr>
            <p:txBody>
              <a:bodyPr/>
              <a:lstStyle/>
              <a:p>
                <a:r>
                  <a:rPr lang="en-GB">
                    <a:noFill/>
                  </a:rPr>
                  <a:t> </a:t>
                </a:r>
              </a:p>
            </p:txBody>
          </p:sp>
        </mc:Fallback>
      </mc:AlternateContent>
      <p:sp>
        <p:nvSpPr>
          <p:cNvPr id="16" name="文本框 53">
            <a:extLst>
              <a:ext uri="{FF2B5EF4-FFF2-40B4-BE49-F238E27FC236}">
                <a16:creationId xmlns:a16="http://schemas.microsoft.com/office/drawing/2014/main" id="{90173C2C-DC11-450D-7385-CC5622119B21}"/>
              </a:ext>
            </a:extLst>
          </p:cNvPr>
          <p:cNvSpPr txBox="1"/>
          <p:nvPr/>
        </p:nvSpPr>
        <p:spPr>
          <a:xfrm>
            <a:off x="7673645" y="6021882"/>
            <a:ext cx="703883" cy="369332"/>
          </a:xfrm>
          <a:prstGeom prst="rect">
            <a:avLst/>
          </a:prstGeom>
          <a:noFill/>
        </p:spPr>
        <p:txBody>
          <a:bodyPr wrap="square" rtlCol="0">
            <a:spAutoFit/>
          </a:bodyPr>
          <a:lstStyle/>
          <a:p>
            <a:pPr algn="r"/>
            <a:r>
              <a:rPr lang="en-GB" altLang="zh-CN" sz="1800" dirty="0">
                <a:solidFill>
                  <a:schemeClr val="bg1">
                    <a:lumMod val="50000"/>
                  </a:schemeClr>
                </a:solidFill>
                <a:latin typeface="Arial Rounded MT Bold" panose="020F0704030504030204" pitchFamily="34" charset="0"/>
              </a:rPr>
              <a:t>7</a:t>
            </a:r>
            <a:endParaRPr lang="zh-CN" altLang="en-US" sz="1800" dirty="0">
              <a:solidFill>
                <a:schemeClr val="bg1">
                  <a:lumMod val="50000"/>
                </a:schemeClr>
              </a:solidFill>
              <a:latin typeface="Arial Rounded MT Bold" panose="020F0704030504030204" pitchFamily="34" charset="0"/>
            </a:endParaRPr>
          </a:p>
        </p:txBody>
      </p:sp>
      <p:grpSp>
        <p:nvGrpSpPr>
          <p:cNvPr id="19" name="Group 18">
            <a:extLst>
              <a:ext uri="{FF2B5EF4-FFF2-40B4-BE49-F238E27FC236}">
                <a16:creationId xmlns:a16="http://schemas.microsoft.com/office/drawing/2014/main" id="{637C4291-1025-AA31-56AF-ACCBCF8F1467}"/>
              </a:ext>
            </a:extLst>
          </p:cNvPr>
          <p:cNvGrpSpPr>
            <a:grpSpLocks noChangeAspect="1"/>
          </p:cNvGrpSpPr>
          <p:nvPr/>
        </p:nvGrpSpPr>
        <p:grpSpPr>
          <a:xfrm>
            <a:off x="202555" y="1254938"/>
            <a:ext cx="4320000" cy="2880000"/>
            <a:chOff x="202555" y="1410876"/>
            <a:chExt cx="4320000" cy="2880000"/>
          </a:xfrm>
        </p:grpSpPr>
        <p:pic>
          <p:nvPicPr>
            <p:cNvPr id="3" name="Picture 2" descr="Chart, line chart, scatter chart&#10;&#10;Description automatically generated">
              <a:extLst>
                <a:ext uri="{FF2B5EF4-FFF2-40B4-BE49-F238E27FC236}">
                  <a16:creationId xmlns:a16="http://schemas.microsoft.com/office/drawing/2014/main" id="{12FB952F-FFA8-FE37-E21B-04E3D8FE0E2D}"/>
                </a:ext>
              </a:extLst>
            </p:cNvPr>
            <p:cNvPicPr>
              <a:picLocks noChangeAspect="1"/>
            </p:cNvPicPr>
            <p:nvPr/>
          </p:nvPicPr>
          <p:blipFill>
            <a:blip r:embed="rId4"/>
            <a:stretch>
              <a:fillRect/>
            </a:stretch>
          </p:blipFill>
          <p:spPr>
            <a:xfrm>
              <a:off x="202555" y="1410876"/>
              <a:ext cx="4320000" cy="2880000"/>
            </a:xfrm>
            <a:prstGeom prst="rect">
              <a:avLst/>
            </a:prstGeom>
          </p:spPr>
        </p:pic>
        <p:pic>
          <p:nvPicPr>
            <p:cNvPr id="18" name="Picture 17" descr="Chart, line chart, scatter chart&#10;&#10;Description automatically generated">
              <a:extLst>
                <a:ext uri="{FF2B5EF4-FFF2-40B4-BE49-F238E27FC236}">
                  <a16:creationId xmlns:a16="http://schemas.microsoft.com/office/drawing/2014/main" id="{15A13072-45AF-0642-7EAE-135D9D104CDE}"/>
                </a:ext>
              </a:extLst>
            </p:cNvPr>
            <p:cNvPicPr>
              <a:picLocks noChangeAspect="1"/>
            </p:cNvPicPr>
            <p:nvPr/>
          </p:nvPicPr>
          <p:blipFill rotWithShape="1">
            <a:blip r:embed="rId5"/>
            <a:srcRect l="60893" t="69769" r="12197" b="16695"/>
            <a:stretch/>
          </p:blipFill>
          <p:spPr>
            <a:xfrm>
              <a:off x="2774581" y="3381154"/>
              <a:ext cx="1162493" cy="389860"/>
            </a:xfrm>
            <a:prstGeom prst="rect">
              <a:avLst/>
            </a:prstGeom>
          </p:spPr>
        </p:pic>
      </p:grpSp>
      <p:grpSp>
        <p:nvGrpSpPr>
          <p:cNvPr id="24" name="Group 23">
            <a:extLst>
              <a:ext uri="{FF2B5EF4-FFF2-40B4-BE49-F238E27FC236}">
                <a16:creationId xmlns:a16="http://schemas.microsoft.com/office/drawing/2014/main" id="{656110F3-89E8-4B60-364C-18AF6E93B0B2}"/>
              </a:ext>
            </a:extLst>
          </p:cNvPr>
          <p:cNvGrpSpPr/>
          <p:nvPr/>
        </p:nvGrpSpPr>
        <p:grpSpPr>
          <a:xfrm>
            <a:off x="4272044" y="1417915"/>
            <a:ext cx="3723640" cy="2705865"/>
            <a:chOff x="4272044" y="1573853"/>
            <a:chExt cx="3723640" cy="2705865"/>
          </a:xfrm>
        </p:grpSpPr>
        <p:pic>
          <p:nvPicPr>
            <p:cNvPr id="21" name="Picture 20" descr="Chart, scatter chart&#10;&#10;Description automatically generated">
              <a:extLst>
                <a:ext uri="{FF2B5EF4-FFF2-40B4-BE49-F238E27FC236}">
                  <a16:creationId xmlns:a16="http://schemas.microsoft.com/office/drawing/2014/main" id="{4F0BBB88-8C41-966C-FDF3-85C741F1B76C}"/>
                </a:ext>
              </a:extLst>
            </p:cNvPr>
            <p:cNvPicPr>
              <a:picLocks noChangeAspect="1"/>
            </p:cNvPicPr>
            <p:nvPr/>
          </p:nvPicPr>
          <p:blipFill>
            <a:blip r:embed="rId6"/>
            <a:stretch>
              <a:fillRect/>
            </a:stretch>
          </p:blipFill>
          <p:spPr>
            <a:xfrm>
              <a:off x="4272044" y="1573853"/>
              <a:ext cx="3723640" cy="2705865"/>
            </a:xfrm>
            <a:prstGeom prst="rect">
              <a:avLst/>
            </a:prstGeom>
          </p:spPr>
        </p:pic>
        <p:pic>
          <p:nvPicPr>
            <p:cNvPr id="23" name="Picture 22" descr="Chart, scatter chart&#10;&#10;Description automatically generated">
              <a:extLst>
                <a:ext uri="{FF2B5EF4-FFF2-40B4-BE49-F238E27FC236}">
                  <a16:creationId xmlns:a16="http://schemas.microsoft.com/office/drawing/2014/main" id="{A036A473-5879-D19A-D4B3-C40F223C57BD}"/>
                </a:ext>
              </a:extLst>
            </p:cNvPr>
            <p:cNvPicPr>
              <a:picLocks noChangeAspect="1"/>
            </p:cNvPicPr>
            <p:nvPr/>
          </p:nvPicPr>
          <p:blipFill rotWithShape="1">
            <a:blip r:embed="rId7"/>
            <a:srcRect l="54556" t="22026" r="11738" b="62784"/>
            <a:stretch/>
          </p:blipFill>
          <p:spPr>
            <a:xfrm>
              <a:off x="6419003" y="2189948"/>
              <a:ext cx="1254642" cy="410892"/>
            </a:xfrm>
            <a:prstGeom prst="rect">
              <a:avLst/>
            </a:prstGeom>
          </p:spPr>
        </p:pic>
      </p:grpSp>
    </p:spTree>
    <p:extLst>
      <p:ext uri="{BB962C8B-B14F-4D97-AF65-F5344CB8AC3E}">
        <p14:creationId xmlns:p14="http://schemas.microsoft.com/office/powerpoint/2010/main" val="3257697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dirty="0"/>
              <a:t>Conclusion</a:t>
            </a:r>
            <a:endParaRPr lang="en-GB" altLang="zh-CN" dirty="0"/>
          </a:p>
        </p:txBody>
      </p:sp>
      <p:sp>
        <p:nvSpPr>
          <p:cNvPr id="11" name="文本框 10">
            <a:extLst>
              <a:ext uri="{FF2B5EF4-FFF2-40B4-BE49-F238E27FC236}">
                <a16:creationId xmlns:a16="http://schemas.microsoft.com/office/drawing/2014/main" id="{11109D53-FF3F-7CA2-262B-E8FF99B8A42B}"/>
              </a:ext>
            </a:extLst>
          </p:cNvPr>
          <p:cNvSpPr txBox="1"/>
          <p:nvPr/>
        </p:nvSpPr>
        <p:spPr>
          <a:xfrm>
            <a:off x="868930" y="1396160"/>
            <a:ext cx="6744720" cy="2769989"/>
          </a:xfrm>
          <a:prstGeom prst="rect">
            <a:avLst/>
          </a:prstGeom>
          <a:noFill/>
        </p:spPr>
        <p:txBody>
          <a:bodyPr wrap="square" rtlCol="0">
            <a:spAutoFit/>
          </a:bodyPr>
          <a:lstStyle/>
          <a:p>
            <a:pPr marL="285750" indent="-285750" algn="just" eaLnBrk="1" hangingPunct="1">
              <a:spcBef>
                <a:spcPts val="600"/>
              </a:spcBef>
              <a:spcAft>
                <a:spcPts val="600"/>
              </a:spcAft>
              <a:buClr>
                <a:srgbClr val="327370"/>
              </a:buClr>
              <a:buSzPct val="125000"/>
              <a:buFont typeface="Wingdings" panose="05000000000000000000" pitchFamily="2" charset="2"/>
              <a:buChar char="§"/>
            </a:pPr>
            <a:r>
              <a:rPr lang="en-GB" altLang="de-DE" sz="1800" dirty="0">
                <a:cs typeface="Arial" panose="020B0604020202020204" pitchFamily="34" charset="0"/>
              </a:rPr>
              <a:t>Porphyrins</a:t>
            </a:r>
            <a:r>
              <a:rPr lang="en-US" altLang="de-DE" sz="1800" dirty="0">
                <a:cs typeface="Arial" panose="020B0604020202020204" pitchFamily="34" charset="0"/>
              </a:rPr>
              <a:t> work as efficient spin </a:t>
            </a:r>
            <a:r>
              <a:rPr lang="en-GB" altLang="de-DE" sz="1800" dirty="0">
                <a:cs typeface="Arial" panose="020B0604020202020204" pitchFamily="34" charset="0"/>
              </a:rPr>
              <a:t>injectors</a:t>
            </a:r>
            <a:r>
              <a:rPr lang="en-US" altLang="de-DE" sz="1800" dirty="0">
                <a:cs typeface="Arial" panose="020B0604020202020204" pitchFamily="34" charset="0"/>
              </a:rPr>
              <a:t> when grafted to graphene nanoribbons. Both single and triplet bond </a:t>
            </a:r>
            <a:r>
              <a:rPr lang="en-GB" altLang="de-DE" sz="1800" dirty="0">
                <a:cs typeface="Arial" panose="020B0604020202020204" pitchFamily="34" charset="0"/>
              </a:rPr>
              <a:t>connections</a:t>
            </a:r>
            <a:r>
              <a:rPr lang="en-US" altLang="de-DE" sz="1800" dirty="0">
                <a:cs typeface="Arial" panose="020B0604020202020204" pitchFamily="34" charset="0"/>
              </a:rPr>
              <a:t> lead to spin states in GNRs.</a:t>
            </a:r>
          </a:p>
          <a:p>
            <a:pPr marL="285750" indent="-285750" algn="just" eaLnBrk="1" hangingPunct="1">
              <a:spcBef>
                <a:spcPts val="600"/>
              </a:spcBef>
              <a:spcAft>
                <a:spcPts val="600"/>
              </a:spcAft>
              <a:buClr>
                <a:srgbClr val="327370"/>
              </a:buClr>
              <a:buSzPct val="125000"/>
              <a:buFont typeface="Wingdings" panose="05000000000000000000" pitchFamily="2" charset="2"/>
              <a:buChar char="§"/>
            </a:pPr>
            <a:r>
              <a:rPr lang="en-US" altLang="de-DE" sz="1800" dirty="0">
                <a:cs typeface="Arial" panose="020B0604020202020204" pitchFamily="34" charset="0"/>
              </a:rPr>
              <a:t>Bulky groups can significantly improve the solubility and thus enhance the spin coherence time by one order of magnitude.</a:t>
            </a:r>
          </a:p>
          <a:p>
            <a:pPr marL="285750" indent="-285750" algn="just" eaLnBrk="1" hangingPunct="1">
              <a:spcBef>
                <a:spcPts val="600"/>
              </a:spcBef>
              <a:spcAft>
                <a:spcPts val="600"/>
              </a:spcAft>
              <a:buClr>
                <a:srgbClr val="327370"/>
              </a:buClr>
              <a:buSzPct val="125000"/>
              <a:buFont typeface="Wingdings" panose="05000000000000000000" pitchFamily="2" charset="2"/>
              <a:buChar char="§"/>
            </a:pPr>
            <a:r>
              <a:rPr lang="en-US" altLang="de-DE" sz="1800" dirty="0">
                <a:cs typeface="Arial" panose="020B0604020202020204" pitchFamily="34" charset="0"/>
              </a:rPr>
              <a:t>Graphene nanoribbons can be the testbed for creating more functional molecules by rational design of the structure.</a:t>
            </a:r>
          </a:p>
          <a:p>
            <a:pPr marL="285750" indent="-285750" algn="just" eaLnBrk="1" hangingPunct="1">
              <a:spcBef>
                <a:spcPts val="600"/>
              </a:spcBef>
              <a:spcAft>
                <a:spcPts val="600"/>
              </a:spcAft>
              <a:buClr>
                <a:srgbClr val="327370"/>
              </a:buClr>
              <a:buSzPct val="125000"/>
              <a:buFont typeface="Wingdings" panose="05000000000000000000" pitchFamily="2" charset="2"/>
              <a:buChar char="§"/>
            </a:pPr>
            <a:r>
              <a:rPr lang="en-US" altLang="de-DE" sz="1800" dirty="0">
                <a:cs typeface="Arial" panose="020B0604020202020204" pitchFamily="34" charset="0"/>
              </a:rPr>
              <a:t>Integrating functionalized GNRs into single molecule devices.</a:t>
            </a:r>
          </a:p>
        </p:txBody>
      </p:sp>
      <p:sp>
        <p:nvSpPr>
          <p:cNvPr id="5" name="文本框 4">
            <a:extLst>
              <a:ext uri="{FF2B5EF4-FFF2-40B4-BE49-F238E27FC236}">
                <a16:creationId xmlns:a16="http://schemas.microsoft.com/office/drawing/2014/main" id="{F0DB470C-1458-BE92-D940-4C9980283F11}"/>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8</a:t>
            </a:r>
            <a:endParaRPr lang="zh-CN" altLang="en-US" sz="1800" dirty="0">
              <a:solidFill>
                <a:schemeClr val="bg1">
                  <a:lumMod val="50000"/>
                </a:schemeClr>
              </a:solidFill>
              <a:latin typeface="Arial Rounded MT Bold" panose="020F0704030504030204" pitchFamily="34" charset="0"/>
            </a:endParaRPr>
          </a:p>
        </p:txBody>
      </p:sp>
      <p:grpSp>
        <p:nvGrpSpPr>
          <p:cNvPr id="6" name="Gruppieren 3">
            <a:extLst>
              <a:ext uri="{FF2B5EF4-FFF2-40B4-BE49-F238E27FC236}">
                <a16:creationId xmlns:a16="http://schemas.microsoft.com/office/drawing/2014/main" id="{9F12C633-D6B5-EF3A-C4C0-7D88AA330372}"/>
              </a:ext>
            </a:extLst>
          </p:cNvPr>
          <p:cNvGrpSpPr/>
          <p:nvPr/>
        </p:nvGrpSpPr>
        <p:grpSpPr>
          <a:xfrm>
            <a:off x="2260700" y="4171886"/>
            <a:ext cx="3821123" cy="2084907"/>
            <a:chOff x="8556255" y="36809608"/>
            <a:chExt cx="4955116" cy="2615084"/>
          </a:xfrm>
        </p:grpSpPr>
        <p:pic>
          <p:nvPicPr>
            <p:cNvPr id="7" name="Grafik 23">
              <a:extLst>
                <a:ext uri="{FF2B5EF4-FFF2-40B4-BE49-F238E27FC236}">
                  <a16:creationId xmlns:a16="http://schemas.microsoft.com/office/drawing/2014/main" id="{18DCF3E8-25F3-AFD2-56DF-9A34161209E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69954" b="48638"/>
            <a:stretch/>
          </p:blipFill>
          <p:spPr>
            <a:xfrm>
              <a:off x="8556255" y="36809608"/>
              <a:ext cx="4955116" cy="2615084"/>
            </a:xfrm>
            <a:prstGeom prst="rect">
              <a:avLst/>
            </a:prstGeom>
          </p:spPr>
        </p:pic>
        <p:sp>
          <p:nvSpPr>
            <p:cNvPr id="8" name="Rechteck 24">
              <a:extLst>
                <a:ext uri="{FF2B5EF4-FFF2-40B4-BE49-F238E27FC236}">
                  <a16:creationId xmlns:a16="http://schemas.microsoft.com/office/drawing/2014/main" id="{1EC6837B-78E1-6FEF-88FA-2B9EEB9B0E88}"/>
                </a:ext>
              </a:extLst>
            </p:cNvPr>
            <p:cNvSpPr/>
            <p:nvPr/>
          </p:nvSpPr>
          <p:spPr bwMode="auto">
            <a:xfrm>
              <a:off x="8556255" y="36878964"/>
              <a:ext cx="394283" cy="605147"/>
            </a:xfrm>
            <a:prstGeom prst="rect">
              <a:avLst/>
            </a:prstGeom>
            <a:solidFill>
              <a:schemeClr val="bg1"/>
            </a:solidFill>
            <a:ln>
              <a:noFill/>
            </a:ln>
            <a:effectLst/>
          </p:spPr>
          <p:txBody>
            <a:bodyPr vert="horz" wrap="square" lIns="0" tIns="0" rIns="40639" bIns="0" numCol="1" rtlCol="0" anchor="t" anchorCtr="0" compatLnSpc="1">
              <a:prstTxWarp prst="textNoShape">
                <a:avLst/>
              </a:prstTxWarp>
            </a:bodyPr>
            <a:lstStyle/>
            <a:p>
              <a:pPr marL="39688" marR="0" indent="0" algn="ctr" defTabSz="914400" rtl="0" eaLnBrk="1" fontAlgn="base" latinLnBrk="0" hangingPunct="1">
                <a:lnSpc>
                  <a:spcPct val="100000"/>
                </a:lnSpc>
                <a:spcBef>
                  <a:spcPts val="5100"/>
                </a:spcBef>
                <a:spcAft>
                  <a:spcPct val="0"/>
                </a:spcAft>
                <a:buClrTx/>
                <a:buSzTx/>
                <a:buFontTx/>
                <a:buNone/>
                <a:tabLst/>
              </a:pPr>
              <a:endParaRPr kumimoji="0" lang="en-GB" sz="8800" b="0" i="0" u="none" strike="noStrike" cap="none" normalizeH="0" baseline="0" dirty="0">
                <a:ln>
                  <a:noFill/>
                </a:ln>
                <a:solidFill>
                  <a:schemeClr val="tx1"/>
                </a:solidFill>
                <a:effectLst/>
                <a:latin typeface="Arial" charset="0"/>
                <a:cs typeface="Times New Roman" pitchFamily="18" charset="0"/>
              </a:endParaRPr>
            </a:p>
          </p:txBody>
        </p:sp>
      </p:grpSp>
    </p:spTree>
    <p:extLst>
      <p:ext uri="{BB962C8B-B14F-4D97-AF65-F5344CB8AC3E}">
        <p14:creationId xmlns:p14="http://schemas.microsoft.com/office/powerpoint/2010/main" val="22771083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dirty="0"/>
              <a:t>Acknowledgements</a:t>
            </a:r>
            <a:endParaRPr lang="en-GB" altLang="zh-CN" dirty="0"/>
          </a:p>
        </p:txBody>
      </p:sp>
      <p:pic>
        <p:nvPicPr>
          <p:cNvPr id="5" name="Picture 381" descr="erc">
            <a:extLst>
              <a:ext uri="{FF2B5EF4-FFF2-40B4-BE49-F238E27FC236}">
                <a16:creationId xmlns:a16="http://schemas.microsoft.com/office/drawing/2014/main" id="{3096D664-5571-72EB-B8BF-276343C73273}"/>
              </a:ext>
            </a:extLst>
          </p:cNvPr>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002798" y="3601615"/>
            <a:ext cx="1384282" cy="1281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B128C456-0DE5-B19A-D58C-2F3F0E4901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547" y="3241675"/>
            <a:ext cx="1513571" cy="1513569"/>
          </a:xfrm>
          <a:prstGeom prst="rect">
            <a:avLst/>
          </a:prstGeom>
        </p:spPr>
      </p:pic>
      <p:pic>
        <p:nvPicPr>
          <p:cNvPr id="7" name="Picture 6">
            <a:extLst>
              <a:ext uri="{FF2B5EF4-FFF2-40B4-BE49-F238E27FC236}">
                <a16:creationId xmlns:a16="http://schemas.microsoft.com/office/drawing/2014/main" id="{833EB8DE-3312-BDE6-CF03-4075509FFE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25026" y="5147240"/>
            <a:ext cx="2160587" cy="860634"/>
          </a:xfrm>
          <a:prstGeom prst="rect">
            <a:avLst/>
          </a:prstGeom>
        </p:spPr>
      </p:pic>
      <p:pic>
        <p:nvPicPr>
          <p:cNvPr id="8" name="Picture 7">
            <a:extLst>
              <a:ext uri="{FF2B5EF4-FFF2-40B4-BE49-F238E27FC236}">
                <a16:creationId xmlns:a16="http://schemas.microsoft.com/office/drawing/2014/main" id="{C333DDB2-B2FF-AFC7-202F-4C05EBCD7CC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8547" y="4892768"/>
            <a:ext cx="2768722" cy="1115106"/>
          </a:xfrm>
          <a:prstGeom prst="rect">
            <a:avLst/>
          </a:prstGeom>
        </p:spPr>
      </p:pic>
      <p:sp>
        <p:nvSpPr>
          <p:cNvPr id="9" name="Rectangle 8">
            <a:extLst>
              <a:ext uri="{FF2B5EF4-FFF2-40B4-BE49-F238E27FC236}">
                <a16:creationId xmlns:a16="http://schemas.microsoft.com/office/drawing/2014/main" id="{D68362D3-CD07-9C20-B8DA-E1FCD1FDE606}"/>
              </a:ext>
            </a:extLst>
          </p:cNvPr>
          <p:cNvSpPr/>
          <p:nvPr/>
        </p:nvSpPr>
        <p:spPr>
          <a:xfrm>
            <a:off x="340357" y="1065853"/>
            <a:ext cx="3886345" cy="2062103"/>
          </a:xfrm>
          <a:prstGeom prst="rect">
            <a:avLst/>
          </a:prstGeom>
        </p:spPr>
        <p:txBody>
          <a:bodyPr wrap="square">
            <a:spAutoFit/>
          </a:bodyPr>
          <a:lstStyle/>
          <a:p>
            <a:r>
              <a:rPr lang="en-GB" sz="1600" b="1" dirty="0">
                <a:latin typeface="+mj-lt"/>
                <a:ea typeface="Cambria Math" panose="02040503050406030204" pitchFamily="18" charset="0"/>
              </a:rPr>
              <a:t>University of Oxford</a:t>
            </a:r>
          </a:p>
          <a:p>
            <a:endParaRPr lang="en-GB" sz="1600" b="1" dirty="0">
              <a:latin typeface="+mj-lt"/>
              <a:ea typeface="Cambria Math" panose="02040503050406030204" pitchFamily="18" charset="0"/>
            </a:endParaRPr>
          </a:p>
          <a:p>
            <a:r>
              <a:rPr lang="en-GB" sz="1600" dirty="0" err="1">
                <a:latin typeface="+mj-lt"/>
                <a:ea typeface="Cambria Math" panose="02040503050406030204" pitchFamily="18" charset="0"/>
              </a:rPr>
              <a:t>Lapo</a:t>
            </a:r>
            <a:r>
              <a:rPr lang="en-GB" sz="1600" dirty="0">
                <a:latin typeface="+mj-lt"/>
                <a:ea typeface="Cambria Math" panose="02040503050406030204" pitchFamily="18" charset="0"/>
              </a:rPr>
              <a:t> </a:t>
            </a:r>
            <a:r>
              <a:rPr lang="en-GB" sz="1600" dirty="0" err="1">
                <a:latin typeface="+mj-lt"/>
                <a:ea typeface="Cambria Math" panose="02040503050406030204" pitchFamily="18" charset="0"/>
              </a:rPr>
              <a:t>Bogani</a:t>
            </a:r>
            <a:endParaRPr lang="en-GB" sz="1600" dirty="0">
              <a:latin typeface="+mj-lt"/>
              <a:ea typeface="Cambria Math" panose="02040503050406030204" pitchFamily="18" charset="0"/>
            </a:endParaRPr>
          </a:p>
          <a:p>
            <a:r>
              <a:rPr lang="en-GB" sz="1600" dirty="0">
                <a:latin typeface="+mj-lt"/>
                <a:ea typeface="Cambria Math" panose="02040503050406030204" pitchFamily="18" charset="0"/>
              </a:rPr>
              <a:t>Xuelin Yao</a:t>
            </a:r>
          </a:p>
          <a:p>
            <a:r>
              <a:rPr lang="en-US" altLang="zh-CN" sz="1600" dirty="0">
                <a:latin typeface="+mj-lt"/>
                <a:ea typeface="Cambria Math" panose="02040503050406030204" pitchFamily="18" charset="0"/>
              </a:rPr>
              <a:t>Dimitris Alexandropoulos</a:t>
            </a:r>
            <a:endParaRPr lang="en-GB" sz="1600" dirty="0">
              <a:latin typeface="+mj-lt"/>
              <a:ea typeface="Cambria Math" panose="02040503050406030204" pitchFamily="18" charset="0"/>
            </a:endParaRPr>
          </a:p>
          <a:p>
            <a:r>
              <a:rPr lang="en-GB" sz="1600" dirty="0">
                <a:latin typeface="+mj-lt"/>
                <a:ea typeface="Cambria Math" panose="02040503050406030204" pitchFamily="18" charset="0"/>
              </a:rPr>
              <a:t>Michael Slota</a:t>
            </a:r>
          </a:p>
          <a:p>
            <a:r>
              <a:rPr lang="en-US" sz="1600" dirty="0">
                <a:latin typeface="+mj-lt"/>
                <a:ea typeface="Cambria Math" panose="02040503050406030204" pitchFamily="18" charset="0"/>
              </a:rPr>
              <a:t>Karen Yan</a:t>
            </a:r>
            <a:endParaRPr lang="en-GB" sz="1600" dirty="0">
              <a:latin typeface="+mj-lt"/>
              <a:ea typeface="Cambria Math" panose="02040503050406030204" pitchFamily="18" charset="0"/>
            </a:endParaRPr>
          </a:p>
          <a:p>
            <a:r>
              <a:rPr lang="it-IT" sz="1600" dirty="0">
                <a:latin typeface="+mj-lt"/>
                <a:ea typeface="Cambria Math" panose="02040503050406030204" pitchFamily="18" charset="0"/>
              </a:rPr>
              <a:t>William Myers</a:t>
            </a:r>
          </a:p>
        </p:txBody>
      </p:sp>
      <p:sp>
        <p:nvSpPr>
          <p:cNvPr id="12" name="Textfeld 8">
            <a:extLst>
              <a:ext uri="{FF2B5EF4-FFF2-40B4-BE49-F238E27FC236}">
                <a16:creationId xmlns:a16="http://schemas.microsoft.com/office/drawing/2014/main" id="{56ED6C71-D2A7-DE69-FEBB-143CAEC0B773}"/>
              </a:ext>
            </a:extLst>
          </p:cNvPr>
          <p:cNvSpPr txBox="1"/>
          <p:nvPr/>
        </p:nvSpPr>
        <p:spPr>
          <a:xfrm>
            <a:off x="6072690" y="1070097"/>
            <a:ext cx="2292192" cy="1077218"/>
          </a:xfrm>
          <a:prstGeom prst="rect">
            <a:avLst/>
          </a:prstGeom>
          <a:noFill/>
        </p:spPr>
        <p:txBody>
          <a:bodyPr wrap="square" rtlCol="0">
            <a:spAutoFit/>
          </a:bodyPr>
          <a:lstStyle/>
          <a:p>
            <a:r>
              <a:rPr lang="de-DE" sz="1600" b="1" dirty="0"/>
              <a:t>Novosibirsk Institute of Organic Chemistry</a:t>
            </a:r>
          </a:p>
          <a:p>
            <a:endParaRPr lang="de-DE" sz="1600" dirty="0"/>
          </a:p>
          <a:p>
            <a:r>
              <a:rPr lang="de-DE" sz="1600" dirty="0"/>
              <a:t>Evgeny Tretyakov</a:t>
            </a:r>
            <a:endParaRPr lang="en-GB" sz="1600" dirty="0"/>
          </a:p>
        </p:txBody>
      </p:sp>
      <p:sp>
        <p:nvSpPr>
          <p:cNvPr id="13" name="Textfeld 9">
            <a:extLst>
              <a:ext uri="{FF2B5EF4-FFF2-40B4-BE49-F238E27FC236}">
                <a16:creationId xmlns:a16="http://schemas.microsoft.com/office/drawing/2014/main" id="{DD2BF479-FD87-7BB7-E002-853FFE5F98B7}"/>
              </a:ext>
            </a:extLst>
          </p:cNvPr>
          <p:cNvSpPr txBox="1"/>
          <p:nvPr/>
        </p:nvSpPr>
        <p:spPr>
          <a:xfrm>
            <a:off x="6055360" y="2464143"/>
            <a:ext cx="1824599" cy="1077218"/>
          </a:xfrm>
          <a:prstGeom prst="rect">
            <a:avLst/>
          </a:prstGeom>
          <a:noFill/>
        </p:spPr>
        <p:txBody>
          <a:bodyPr wrap="square" rtlCol="0">
            <a:spAutoFit/>
          </a:bodyPr>
          <a:lstStyle/>
          <a:p>
            <a:r>
              <a:rPr lang="de-DE" sz="1600" b="1" i="1" dirty="0"/>
              <a:t>OIST</a:t>
            </a:r>
          </a:p>
          <a:p>
            <a:r>
              <a:rPr lang="de-DE" sz="1600" dirty="0"/>
              <a:t> </a:t>
            </a:r>
            <a:br>
              <a:rPr lang="de-DE" sz="1600" dirty="0"/>
            </a:br>
            <a:r>
              <a:rPr lang="de-DE" sz="1600" dirty="0" err="1"/>
              <a:t>Akimitsu</a:t>
            </a:r>
            <a:r>
              <a:rPr lang="de-DE" sz="1600" dirty="0"/>
              <a:t> Narita</a:t>
            </a:r>
          </a:p>
          <a:p>
            <a:r>
              <a:rPr lang="de-DE" sz="1600" dirty="0"/>
              <a:t>Alicia Götz</a:t>
            </a:r>
            <a:endParaRPr lang="en-GB" sz="1600" dirty="0"/>
          </a:p>
        </p:txBody>
      </p:sp>
      <p:pic>
        <p:nvPicPr>
          <p:cNvPr id="14" name="Grafik 5">
            <a:extLst>
              <a:ext uri="{FF2B5EF4-FFF2-40B4-BE49-F238E27FC236}">
                <a16:creationId xmlns:a16="http://schemas.microsoft.com/office/drawing/2014/main" id="{3B2322A6-3E6C-0A75-DCCC-4BDBBD1632A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197269" y="5012426"/>
            <a:ext cx="2627757" cy="1080135"/>
          </a:xfrm>
          <a:prstGeom prst="rect">
            <a:avLst/>
          </a:prstGeom>
        </p:spPr>
      </p:pic>
      <p:pic>
        <p:nvPicPr>
          <p:cNvPr id="15" name="Grafik 13">
            <a:extLst>
              <a:ext uri="{FF2B5EF4-FFF2-40B4-BE49-F238E27FC236}">
                <a16:creationId xmlns:a16="http://schemas.microsoft.com/office/drawing/2014/main" id="{1A7E4A41-B56D-930C-77B9-368A3DEAE0E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34101" y="4331660"/>
            <a:ext cx="673466" cy="673466"/>
          </a:xfrm>
          <a:prstGeom prst="rect">
            <a:avLst/>
          </a:prstGeom>
        </p:spPr>
      </p:pic>
      <p:sp>
        <p:nvSpPr>
          <p:cNvPr id="17" name="Textfeld 7">
            <a:extLst>
              <a:ext uri="{FF2B5EF4-FFF2-40B4-BE49-F238E27FC236}">
                <a16:creationId xmlns:a16="http://schemas.microsoft.com/office/drawing/2014/main" id="{9AD5DFC9-199E-09E5-A250-E8F6CA62CA42}"/>
              </a:ext>
            </a:extLst>
          </p:cNvPr>
          <p:cNvSpPr txBox="1"/>
          <p:nvPr/>
        </p:nvSpPr>
        <p:spPr>
          <a:xfrm>
            <a:off x="2733327" y="1056502"/>
            <a:ext cx="3403368" cy="1569660"/>
          </a:xfrm>
          <a:prstGeom prst="rect">
            <a:avLst/>
          </a:prstGeom>
          <a:noFill/>
        </p:spPr>
        <p:txBody>
          <a:bodyPr wrap="square" rtlCol="0">
            <a:spAutoFit/>
          </a:bodyPr>
          <a:lstStyle/>
          <a:p>
            <a:r>
              <a:rPr lang="de-DE" sz="1600" b="1" dirty="0"/>
              <a:t>Max Planck Institute for Polymer Research, Mainz</a:t>
            </a:r>
          </a:p>
          <a:p>
            <a:endParaRPr lang="de-DE" sz="1600" dirty="0"/>
          </a:p>
          <a:p>
            <a:r>
              <a:rPr lang="de-DE" sz="1600" dirty="0"/>
              <a:t>Ashok Keerthi</a:t>
            </a:r>
          </a:p>
          <a:p>
            <a:r>
              <a:rPr lang="de-DE" sz="1600" dirty="0"/>
              <a:t>Martin Baumgarten</a:t>
            </a:r>
          </a:p>
          <a:p>
            <a:r>
              <a:rPr lang="de-DE" sz="1600" dirty="0"/>
              <a:t>Klaus Müllen</a:t>
            </a:r>
            <a:endParaRPr lang="en-GB" sz="1600" dirty="0"/>
          </a:p>
        </p:txBody>
      </p:sp>
      <p:pic>
        <p:nvPicPr>
          <p:cNvPr id="18" name="Grafik 14">
            <a:extLst>
              <a:ext uri="{FF2B5EF4-FFF2-40B4-BE49-F238E27FC236}">
                <a16:creationId xmlns:a16="http://schemas.microsoft.com/office/drawing/2014/main" id="{C62FC827-98C9-01C2-2D56-B078DDE5CBE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591293" y="3845516"/>
            <a:ext cx="1856487" cy="1153743"/>
          </a:xfrm>
          <a:prstGeom prst="rect">
            <a:avLst/>
          </a:prstGeom>
        </p:spPr>
      </p:pic>
    </p:spTree>
    <p:extLst>
      <p:ext uri="{BB962C8B-B14F-4D97-AF65-F5344CB8AC3E}">
        <p14:creationId xmlns:p14="http://schemas.microsoft.com/office/powerpoint/2010/main" val="27798539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err="1">
                <a:latin typeface="+mj-lt"/>
              </a:rPr>
              <a:t>Graphen</a:t>
            </a:r>
            <a:r>
              <a:rPr lang="en-GB" altLang="zh-CN" sz="2400" dirty="0">
                <a:latin typeface="+mj-lt"/>
              </a:rPr>
              <a:t>e</a:t>
            </a:r>
            <a:r>
              <a:rPr lang="zh-CN" altLang="en-US" sz="2400" dirty="0">
                <a:latin typeface="+mj-lt"/>
              </a:rPr>
              <a:t> </a:t>
            </a:r>
            <a:r>
              <a:rPr lang="en-GB" altLang="zh-CN" sz="2400" dirty="0">
                <a:latin typeface="+mj-lt"/>
              </a:rPr>
              <a:t>Nanoribbons (GNRs)</a:t>
            </a:r>
            <a:r>
              <a:rPr lang="zh-CN" altLang="en-US" sz="2400" dirty="0">
                <a:latin typeface="+mj-lt"/>
              </a:rPr>
              <a:t> </a:t>
            </a:r>
            <a:endParaRPr lang="en-GB" altLang="zh-CN" sz="2400" dirty="0">
              <a:latin typeface="+mj-lt"/>
            </a:endParaRPr>
          </a:p>
        </p:txBody>
      </p:sp>
      <p:sp>
        <p:nvSpPr>
          <p:cNvPr id="43" name="文本框 42">
            <a:extLst>
              <a:ext uri="{FF2B5EF4-FFF2-40B4-BE49-F238E27FC236}">
                <a16:creationId xmlns:a16="http://schemas.microsoft.com/office/drawing/2014/main" id="{4F44AAE6-D475-0B31-BB00-6167F5881AC0}"/>
              </a:ext>
            </a:extLst>
          </p:cNvPr>
          <p:cNvSpPr txBox="1"/>
          <p:nvPr/>
        </p:nvSpPr>
        <p:spPr>
          <a:xfrm>
            <a:off x="4078226" y="2311306"/>
            <a:ext cx="3604642" cy="1092607"/>
          </a:xfrm>
          <a:prstGeom prst="rect">
            <a:avLst/>
          </a:prstGeom>
          <a:noFill/>
        </p:spPr>
        <p:txBody>
          <a:bodyPr wrap="square">
            <a:spAutoFit/>
          </a:bodyPr>
          <a:lstStyle/>
          <a:p>
            <a:pPr marL="342900" indent="-342900">
              <a:spcAft>
                <a:spcPts val="600"/>
              </a:spcAft>
              <a:buFont typeface="Arial" panose="020B0604020202020204" pitchFamily="34" charset="0"/>
              <a:buChar char="•"/>
            </a:pPr>
            <a:r>
              <a:rPr lang="en-US" altLang="zh-CN" sz="2000" dirty="0">
                <a:latin typeface="+mj-lt"/>
              </a:rPr>
              <a:t>Long spin coherence time</a:t>
            </a:r>
          </a:p>
          <a:p>
            <a:pPr marL="342900" indent="-342900">
              <a:spcAft>
                <a:spcPts val="600"/>
              </a:spcAft>
              <a:buFont typeface="Arial" panose="020B0604020202020204" pitchFamily="34" charset="0"/>
              <a:buChar char="•"/>
            </a:pPr>
            <a:r>
              <a:rPr lang="en-US" altLang="zh-CN" sz="2000" dirty="0">
                <a:latin typeface="+mj-lt"/>
              </a:rPr>
              <a:t>Bottom-up synthesis approach</a:t>
            </a: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1</a:t>
            </a:r>
            <a:endParaRPr lang="zh-CN" altLang="en-US" sz="1800" dirty="0">
              <a:solidFill>
                <a:schemeClr val="bg1">
                  <a:lumMod val="50000"/>
                </a:schemeClr>
              </a:solidFill>
              <a:latin typeface="Arial Rounded MT Bold" panose="020F0704030504030204" pitchFamily="34" charset="0"/>
            </a:endParaRPr>
          </a:p>
        </p:txBody>
      </p:sp>
      <p:pic>
        <p:nvPicPr>
          <p:cNvPr id="28" name="Grafik 16">
            <a:extLst>
              <a:ext uri="{FF2B5EF4-FFF2-40B4-BE49-F238E27FC236}">
                <a16:creationId xmlns:a16="http://schemas.microsoft.com/office/drawing/2014/main" id="{059FD2D8-8E82-1326-A952-CF56A07676B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7916" y="1372144"/>
            <a:ext cx="3069499" cy="4092664"/>
          </a:xfrm>
          <a:prstGeom prst="rect">
            <a:avLst/>
          </a:prstGeom>
        </p:spPr>
      </p:pic>
      <p:sp>
        <p:nvSpPr>
          <p:cNvPr id="34" name="TextBox 33">
            <a:extLst>
              <a:ext uri="{FF2B5EF4-FFF2-40B4-BE49-F238E27FC236}">
                <a16:creationId xmlns:a16="http://schemas.microsoft.com/office/drawing/2014/main" id="{65A75BAE-C9A6-4334-683F-2B696DA00894}"/>
              </a:ext>
            </a:extLst>
          </p:cNvPr>
          <p:cNvSpPr txBox="1"/>
          <p:nvPr/>
        </p:nvSpPr>
        <p:spPr>
          <a:xfrm>
            <a:off x="4078226" y="1084212"/>
            <a:ext cx="4221330" cy="400110"/>
          </a:xfrm>
          <a:prstGeom prst="rect">
            <a:avLst/>
          </a:prstGeom>
          <a:noFill/>
        </p:spPr>
        <p:txBody>
          <a:bodyPr wrap="square">
            <a:spAutoFit/>
          </a:bodyPr>
          <a:lstStyle/>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2000" dirty="0">
                <a:solidFill>
                  <a:prstClr val="black"/>
                </a:solidFill>
                <a:latin typeface="Arial"/>
                <a:ea typeface="宋体"/>
              </a:rPr>
              <a:t>Fascinating electronic properties</a:t>
            </a:r>
            <a:endParaRPr kumimoji="0" lang="en-US" altLang="zh-CN" sz="2000" b="0" i="0" u="none" strike="noStrike" kern="1200" cap="none" spc="0" normalizeH="0" baseline="0" noProof="0" dirty="0">
              <a:ln>
                <a:noFill/>
              </a:ln>
              <a:solidFill>
                <a:prstClr val="black"/>
              </a:solidFill>
              <a:effectLst/>
              <a:uLnTx/>
              <a:uFillTx/>
              <a:latin typeface="Arial"/>
              <a:ea typeface="宋体"/>
              <a:cs typeface="+mn-cs"/>
            </a:endParaRPr>
          </a:p>
        </p:txBody>
      </p:sp>
      <p:sp>
        <p:nvSpPr>
          <p:cNvPr id="7" name="TextBox 6">
            <a:extLst>
              <a:ext uri="{FF2B5EF4-FFF2-40B4-BE49-F238E27FC236}">
                <a16:creationId xmlns:a16="http://schemas.microsoft.com/office/drawing/2014/main" id="{513F2F33-4219-662E-74D7-D85C5DC0658C}"/>
              </a:ext>
            </a:extLst>
          </p:cNvPr>
          <p:cNvSpPr txBox="1"/>
          <p:nvPr/>
        </p:nvSpPr>
        <p:spPr>
          <a:xfrm flipH="1">
            <a:off x="4296759" y="1480309"/>
            <a:ext cx="3784264" cy="830997"/>
          </a:xfrm>
          <a:prstGeom prst="rect">
            <a:avLst/>
          </a:prstGeom>
          <a:noFill/>
        </p:spPr>
        <p:txBody>
          <a:bodyPr wrap="square" rtlCol="0">
            <a:spAutoFit/>
          </a:bodyPr>
          <a:lstStyle/>
          <a:p>
            <a:pPr marL="285750" indent="-285750">
              <a:buFontTx/>
              <a:buChar char="-"/>
            </a:pPr>
            <a:r>
              <a:rPr lang="en-GB" sz="1600" dirty="0" err="1"/>
              <a:t>Tunable</a:t>
            </a:r>
            <a:r>
              <a:rPr lang="en-GB" sz="1600" dirty="0"/>
              <a:t> band gap</a:t>
            </a:r>
          </a:p>
          <a:p>
            <a:pPr marL="285750" indent="-285750">
              <a:buFontTx/>
              <a:buChar char="-"/>
            </a:pPr>
            <a:r>
              <a:rPr lang="en-GB" sz="1600" dirty="0"/>
              <a:t>Spin-filtering zigzag edge states</a:t>
            </a:r>
          </a:p>
          <a:p>
            <a:pPr marL="285750" indent="-285750">
              <a:buFontTx/>
              <a:buChar char="-"/>
            </a:pPr>
            <a:r>
              <a:rPr lang="en-US" sz="1600" dirty="0"/>
              <a:t>Topological phase</a:t>
            </a:r>
            <a:endParaRPr lang="en-GB" sz="1600" dirty="0"/>
          </a:p>
        </p:txBody>
      </p:sp>
      <p:pic>
        <p:nvPicPr>
          <p:cNvPr id="10" name="Picture 9">
            <a:extLst>
              <a:ext uri="{FF2B5EF4-FFF2-40B4-BE49-F238E27FC236}">
                <a16:creationId xmlns:a16="http://schemas.microsoft.com/office/drawing/2014/main" id="{5303FD74-66E1-98D6-D396-B5E324A056A3}"/>
              </a:ext>
            </a:extLst>
          </p:cNvPr>
          <p:cNvPicPr>
            <a:picLocks noChangeAspect="1"/>
          </p:cNvPicPr>
          <p:nvPr/>
        </p:nvPicPr>
        <p:blipFill>
          <a:blip r:embed="rId4"/>
          <a:stretch>
            <a:fillRect/>
          </a:stretch>
        </p:blipFill>
        <p:spPr>
          <a:xfrm>
            <a:off x="4348855" y="4958570"/>
            <a:ext cx="3680071" cy="1097078"/>
          </a:xfrm>
          <a:prstGeom prst="rect">
            <a:avLst/>
          </a:prstGeom>
        </p:spPr>
      </p:pic>
      <p:sp>
        <p:nvSpPr>
          <p:cNvPr id="38" name="Textfeld 286">
            <a:extLst>
              <a:ext uri="{FF2B5EF4-FFF2-40B4-BE49-F238E27FC236}">
                <a16:creationId xmlns:a16="http://schemas.microsoft.com/office/drawing/2014/main" id="{7858E704-1EC5-8772-B311-BABA96E06ADA}"/>
              </a:ext>
            </a:extLst>
          </p:cNvPr>
          <p:cNvSpPr txBox="1"/>
          <p:nvPr/>
        </p:nvSpPr>
        <p:spPr>
          <a:xfrm>
            <a:off x="5928997" y="3705713"/>
            <a:ext cx="2561512" cy="830997"/>
          </a:xfrm>
          <a:prstGeom prst="rect">
            <a:avLst/>
          </a:prstGeom>
          <a:noFill/>
        </p:spPr>
        <p:txBody>
          <a:bodyPr wrap="square" rtlCol="0">
            <a:spAutoFit/>
          </a:bodyPr>
          <a:lstStyle/>
          <a:p>
            <a:pPr algn="ctr"/>
            <a:r>
              <a:rPr lang="de-DE" sz="1600" dirty="0"/>
              <a:t>Nitronyl nitroxide-functionalized graphene </a:t>
            </a:r>
            <a:r>
              <a:rPr lang="en-US" sz="1600" dirty="0"/>
              <a:t>nanoribbon (NIT-GNR)</a:t>
            </a:r>
            <a:endParaRPr lang="de-DE" sz="1600" dirty="0"/>
          </a:p>
        </p:txBody>
      </p:sp>
      <p:pic>
        <p:nvPicPr>
          <p:cNvPr id="39" name="Grafik 7">
            <a:extLst>
              <a:ext uri="{FF2B5EF4-FFF2-40B4-BE49-F238E27FC236}">
                <a16:creationId xmlns:a16="http://schemas.microsoft.com/office/drawing/2014/main" id="{06E80702-3719-D638-ED13-1C080FDEDE10}"/>
              </a:ext>
            </a:extLst>
          </p:cNvPr>
          <p:cNvPicPr>
            <a:picLocks noChangeAspect="1"/>
          </p:cNvPicPr>
          <p:nvPr/>
        </p:nvPicPr>
        <p:blipFill rotWithShape="1">
          <a:blip r:embed="rId5">
            <a:extLst>
              <a:ext uri="{28A0092B-C50C-407E-A947-70E740481C1C}">
                <a14:useLocalDpi xmlns:a14="http://schemas.microsoft.com/office/drawing/2010/main" val="0"/>
              </a:ext>
            </a:extLst>
          </a:blip>
          <a:srcRect r="21901"/>
          <a:stretch/>
        </p:blipFill>
        <p:spPr>
          <a:xfrm>
            <a:off x="4296759" y="3503224"/>
            <a:ext cx="1703327" cy="1455346"/>
          </a:xfrm>
          <a:prstGeom prst="rect">
            <a:avLst/>
          </a:prstGeom>
        </p:spPr>
      </p:pic>
    </p:spTree>
    <p:extLst>
      <p:ext uri="{BB962C8B-B14F-4D97-AF65-F5344CB8AC3E}">
        <p14:creationId xmlns:p14="http://schemas.microsoft.com/office/powerpoint/2010/main" val="3773594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err="1">
                <a:latin typeface="+mj-lt"/>
              </a:rPr>
              <a:t>Graphen</a:t>
            </a:r>
            <a:r>
              <a:rPr lang="en-GB" altLang="zh-CN" sz="2400" dirty="0">
                <a:latin typeface="+mj-lt"/>
              </a:rPr>
              <a:t>e</a:t>
            </a:r>
            <a:r>
              <a:rPr lang="zh-CN" altLang="en-US" sz="2400" dirty="0">
                <a:latin typeface="+mj-lt"/>
              </a:rPr>
              <a:t> </a:t>
            </a:r>
            <a:r>
              <a:rPr lang="en-GB" altLang="zh-CN" sz="2400" dirty="0">
                <a:latin typeface="+mj-lt"/>
              </a:rPr>
              <a:t>Nanoribbons (GNRs)</a:t>
            </a:r>
            <a:r>
              <a:rPr lang="zh-CN" altLang="en-US" sz="2400" dirty="0">
                <a:latin typeface="+mj-lt"/>
              </a:rPr>
              <a:t> </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1</a:t>
            </a:r>
            <a:endParaRPr lang="zh-CN" altLang="en-US" sz="1800" dirty="0">
              <a:solidFill>
                <a:schemeClr val="bg1">
                  <a:lumMod val="50000"/>
                </a:schemeClr>
              </a:solidFill>
              <a:latin typeface="Arial Rounded MT Bold" panose="020F0704030504030204" pitchFamily="34" charset="0"/>
            </a:endParaRPr>
          </a:p>
        </p:txBody>
      </p:sp>
      <p:pic>
        <p:nvPicPr>
          <p:cNvPr id="28" name="Grafik 16">
            <a:extLst>
              <a:ext uri="{FF2B5EF4-FFF2-40B4-BE49-F238E27FC236}">
                <a16:creationId xmlns:a16="http://schemas.microsoft.com/office/drawing/2014/main" id="{059FD2D8-8E82-1326-A952-CF56A07676B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7916" y="1372144"/>
            <a:ext cx="3069499" cy="4092664"/>
          </a:xfrm>
          <a:prstGeom prst="rect">
            <a:avLst/>
          </a:prstGeom>
        </p:spPr>
      </p:pic>
      <p:sp>
        <p:nvSpPr>
          <p:cNvPr id="34" name="TextBox 33">
            <a:extLst>
              <a:ext uri="{FF2B5EF4-FFF2-40B4-BE49-F238E27FC236}">
                <a16:creationId xmlns:a16="http://schemas.microsoft.com/office/drawing/2014/main" id="{65A75BAE-C9A6-4334-683F-2B696DA00894}"/>
              </a:ext>
            </a:extLst>
          </p:cNvPr>
          <p:cNvSpPr txBox="1"/>
          <p:nvPr/>
        </p:nvSpPr>
        <p:spPr>
          <a:xfrm>
            <a:off x="4078226" y="1084212"/>
            <a:ext cx="4221330" cy="400110"/>
          </a:xfrm>
          <a:prstGeom prst="rect">
            <a:avLst/>
          </a:prstGeom>
          <a:noFill/>
        </p:spPr>
        <p:txBody>
          <a:bodyPr wrap="square">
            <a:spAutoFit/>
          </a:bodyPr>
          <a:lstStyle/>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2000" dirty="0">
                <a:solidFill>
                  <a:prstClr val="black"/>
                </a:solidFill>
                <a:latin typeface="Arial"/>
                <a:ea typeface="宋体"/>
              </a:rPr>
              <a:t>Fascinating electronic properties</a:t>
            </a:r>
            <a:endParaRPr kumimoji="0" lang="en-US" altLang="zh-CN" sz="2000" b="0" i="0" u="none" strike="noStrike" kern="1200" cap="none" spc="0" normalizeH="0" baseline="0" noProof="0" dirty="0">
              <a:ln>
                <a:noFill/>
              </a:ln>
              <a:solidFill>
                <a:prstClr val="black"/>
              </a:solidFill>
              <a:effectLst/>
              <a:uLnTx/>
              <a:uFillTx/>
              <a:latin typeface="Arial"/>
              <a:ea typeface="宋体"/>
              <a:cs typeface="+mn-cs"/>
            </a:endParaRPr>
          </a:p>
        </p:txBody>
      </p:sp>
      <p:sp>
        <p:nvSpPr>
          <p:cNvPr id="7" name="TextBox 6">
            <a:extLst>
              <a:ext uri="{FF2B5EF4-FFF2-40B4-BE49-F238E27FC236}">
                <a16:creationId xmlns:a16="http://schemas.microsoft.com/office/drawing/2014/main" id="{513F2F33-4219-662E-74D7-D85C5DC0658C}"/>
              </a:ext>
            </a:extLst>
          </p:cNvPr>
          <p:cNvSpPr txBox="1"/>
          <p:nvPr/>
        </p:nvSpPr>
        <p:spPr>
          <a:xfrm flipH="1">
            <a:off x="4296759" y="1480309"/>
            <a:ext cx="3784264" cy="830997"/>
          </a:xfrm>
          <a:prstGeom prst="rect">
            <a:avLst/>
          </a:prstGeom>
          <a:noFill/>
        </p:spPr>
        <p:txBody>
          <a:bodyPr wrap="square" rtlCol="0">
            <a:spAutoFit/>
          </a:bodyPr>
          <a:lstStyle/>
          <a:p>
            <a:pPr marL="285750" indent="-285750">
              <a:buFontTx/>
              <a:buChar char="-"/>
            </a:pPr>
            <a:r>
              <a:rPr lang="en-GB" sz="1600" dirty="0" err="1"/>
              <a:t>Tunable</a:t>
            </a:r>
            <a:r>
              <a:rPr lang="en-GB" sz="1600" dirty="0"/>
              <a:t> band gap</a:t>
            </a:r>
          </a:p>
          <a:p>
            <a:pPr marL="285750" indent="-285750">
              <a:buFontTx/>
              <a:buChar char="-"/>
            </a:pPr>
            <a:r>
              <a:rPr lang="en-GB" sz="1600" dirty="0"/>
              <a:t>Spin-filtering zigzag edge states</a:t>
            </a:r>
          </a:p>
          <a:p>
            <a:pPr marL="285750" indent="-285750">
              <a:buFontTx/>
              <a:buChar char="-"/>
            </a:pPr>
            <a:r>
              <a:rPr lang="en-US" sz="1600" dirty="0"/>
              <a:t>Topological phase</a:t>
            </a:r>
            <a:endParaRPr lang="en-GB" sz="1600" dirty="0"/>
          </a:p>
        </p:txBody>
      </p:sp>
      <p:pic>
        <p:nvPicPr>
          <p:cNvPr id="39" name="Grafik 7">
            <a:extLst>
              <a:ext uri="{FF2B5EF4-FFF2-40B4-BE49-F238E27FC236}">
                <a16:creationId xmlns:a16="http://schemas.microsoft.com/office/drawing/2014/main" id="{06E80702-3719-D638-ED13-1C080FDEDE10}"/>
              </a:ext>
            </a:extLst>
          </p:cNvPr>
          <p:cNvPicPr>
            <a:picLocks noChangeAspect="1"/>
          </p:cNvPicPr>
          <p:nvPr/>
        </p:nvPicPr>
        <p:blipFill rotWithShape="1">
          <a:blip r:embed="rId4">
            <a:extLst>
              <a:ext uri="{28A0092B-C50C-407E-A947-70E740481C1C}">
                <a14:useLocalDpi xmlns:a14="http://schemas.microsoft.com/office/drawing/2010/main" val="0"/>
              </a:ext>
            </a:extLst>
          </a:blip>
          <a:srcRect r="21901"/>
          <a:stretch/>
        </p:blipFill>
        <p:spPr>
          <a:xfrm>
            <a:off x="4296759" y="3503224"/>
            <a:ext cx="1703327" cy="1455346"/>
          </a:xfrm>
          <a:prstGeom prst="rect">
            <a:avLst/>
          </a:prstGeom>
        </p:spPr>
      </p:pic>
      <p:sp>
        <p:nvSpPr>
          <p:cNvPr id="11" name="TextBox 10">
            <a:extLst>
              <a:ext uri="{FF2B5EF4-FFF2-40B4-BE49-F238E27FC236}">
                <a16:creationId xmlns:a16="http://schemas.microsoft.com/office/drawing/2014/main" id="{BDE91CC1-0E3F-FBD5-63AB-F0421AD9FE57}"/>
              </a:ext>
            </a:extLst>
          </p:cNvPr>
          <p:cNvSpPr txBox="1"/>
          <p:nvPr/>
        </p:nvSpPr>
        <p:spPr>
          <a:xfrm>
            <a:off x="4078226" y="4999831"/>
            <a:ext cx="4221330" cy="1092607"/>
          </a:xfrm>
          <a:prstGeom prst="rect">
            <a:avLst/>
          </a:prstGeom>
          <a:noFill/>
        </p:spPr>
        <p:txBody>
          <a:bodyPr wrap="square">
            <a:spAutoFit/>
          </a:bodyPr>
          <a:lstStyle/>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altLang="zh-CN" sz="2000" b="0" i="0" u="none" strike="noStrike" kern="1200" cap="none" spc="0" normalizeH="0" baseline="0" noProof="0" dirty="0">
                <a:ln>
                  <a:noFill/>
                </a:ln>
                <a:solidFill>
                  <a:srgbClr val="FF0000"/>
                </a:solidFill>
                <a:effectLst/>
                <a:uLnTx/>
                <a:uFillTx/>
                <a:latin typeface="Arial"/>
                <a:ea typeface="宋体"/>
                <a:cs typeface="+mn-cs"/>
              </a:rPr>
              <a:t>Introduce spin states using other functionalized groups?</a:t>
            </a:r>
          </a:p>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2000" dirty="0">
                <a:solidFill>
                  <a:srgbClr val="FF0000"/>
                </a:solidFill>
                <a:latin typeface="Arial"/>
                <a:ea typeface="宋体"/>
              </a:rPr>
              <a:t>Can we improve Tm?</a:t>
            </a:r>
            <a:endParaRPr kumimoji="0" lang="en-US" altLang="zh-CN" sz="2000" b="0" i="0" u="none" strike="noStrike" kern="1200" cap="none" spc="0" normalizeH="0" baseline="0" noProof="0" dirty="0">
              <a:ln>
                <a:noFill/>
              </a:ln>
              <a:solidFill>
                <a:srgbClr val="FF0000"/>
              </a:solidFill>
              <a:effectLst/>
              <a:uLnTx/>
              <a:uFillTx/>
              <a:latin typeface="Arial"/>
              <a:ea typeface="宋体"/>
              <a:cs typeface="+mn-cs"/>
            </a:endParaRPr>
          </a:p>
        </p:txBody>
      </p:sp>
      <p:sp>
        <p:nvSpPr>
          <p:cNvPr id="14" name="文本框 42">
            <a:extLst>
              <a:ext uri="{FF2B5EF4-FFF2-40B4-BE49-F238E27FC236}">
                <a16:creationId xmlns:a16="http://schemas.microsoft.com/office/drawing/2014/main" id="{B6FC81FC-69DA-F138-4F52-D48DCBABA819}"/>
              </a:ext>
            </a:extLst>
          </p:cNvPr>
          <p:cNvSpPr txBox="1"/>
          <p:nvPr/>
        </p:nvSpPr>
        <p:spPr>
          <a:xfrm>
            <a:off x="4078226" y="2311306"/>
            <a:ext cx="3604642" cy="1092607"/>
          </a:xfrm>
          <a:prstGeom prst="rect">
            <a:avLst/>
          </a:prstGeom>
          <a:noFill/>
        </p:spPr>
        <p:txBody>
          <a:bodyPr wrap="square">
            <a:spAutoFit/>
          </a:bodyPr>
          <a:lstStyle/>
          <a:p>
            <a:pPr marL="342900" indent="-342900">
              <a:spcAft>
                <a:spcPts val="600"/>
              </a:spcAft>
              <a:buFont typeface="Arial" panose="020B0604020202020204" pitchFamily="34" charset="0"/>
              <a:buChar char="•"/>
            </a:pPr>
            <a:r>
              <a:rPr lang="en-US" altLang="zh-CN" sz="2000" dirty="0">
                <a:latin typeface="+mj-lt"/>
              </a:rPr>
              <a:t>Long spin coherence time</a:t>
            </a:r>
          </a:p>
          <a:p>
            <a:pPr marL="342900" indent="-342900">
              <a:spcAft>
                <a:spcPts val="600"/>
              </a:spcAft>
              <a:buFont typeface="Arial" panose="020B0604020202020204" pitchFamily="34" charset="0"/>
              <a:buChar char="•"/>
            </a:pPr>
            <a:r>
              <a:rPr lang="en-US" altLang="zh-CN" sz="2000" dirty="0">
                <a:latin typeface="+mj-lt"/>
              </a:rPr>
              <a:t>Bottom-up synthesis approach</a:t>
            </a:r>
          </a:p>
        </p:txBody>
      </p:sp>
      <p:sp>
        <p:nvSpPr>
          <p:cNvPr id="15" name="Textfeld 286">
            <a:extLst>
              <a:ext uri="{FF2B5EF4-FFF2-40B4-BE49-F238E27FC236}">
                <a16:creationId xmlns:a16="http://schemas.microsoft.com/office/drawing/2014/main" id="{5F077276-30FC-404E-0ACA-C9707E7D0ACF}"/>
              </a:ext>
            </a:extLst>
          </p:cNvPr>
          <p:cNvSpPr txBox="1"/>
          <p:nvPr/>
        </p:nvSpPr>
        <p:spPr>
          <a:xfrm>
            <a:off x="5928997" y="3705713"/>
            <a:ext cx="2561512" cy="830997"/>
          </a:xfrm>
          <a:prstGeom prst="rect">
            <a:avLst/>
          </a:prstGeom>
          <a:noFill/>
        </p:spPr>
        <p:txBody>
          <a:bodyPr wrap="square" rtlCol="0">
            <a:spAutoFit/>
          </a:bodyPr>
          <a:lstStyle/>
          <a:p>
            <a:pPr algn="ctr"/>
            <a:r>
              <a:rPr lang="de-DE" sz="1600" dirty="0"/>
              <a:t>Nitronyl nitroxide-functionalized graphene </a:t>
            </a:r>
            <a:r>
              <a:rPr lang="en-US" sz="1600" dirty="0"/>
              <a:t>nanoribbon (NIT-GNR)</a:t>
            </a:r>
            <a:endParaRPr lang="de-DE" sz="1600" dirty="0"/>
          </a:p>
        </p:txBody>
      </p:sp>
    </p:spTree>
    <p:extLst>
      <p:ext uri="{BB962C8B-B14F-4D97-AF65-F5344CB8AC3E}">
        <p14:creationId xmlns:p14="http://schemas.microsoft.com/office/powerpoint/2010/main" val="2327928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Porphyrin-Functionalized GNRs</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GB" altLang="zh-CN" sz="1800" dirty="0">
                <a:solidFill>
                  <a:schemeClr val="bg1">
                    <a:lumMod val="50000"/>
                  </a:schemeClr>
                </a:solidFill>
                <a:latin typeface="Arial Rounded MT Bold" panose="020F0704030504030204" pitchFamily="34" charset="0"/>
              </a:rPr>
              <a:t>2</a:t>
            </a:r>
            <a:endParaRPr lang="zh-CN" altLang="en-US" sz="1800" dirty="0">
              <a:solidFill>
                <a:schemeClr val="bg1">
                  <a:lumMod val="50000"/>
                </a:schemeClr>
              </a:solidFill>
              <a:latin typeface="Arial Rounded MT Bold" panose="020F0704030504030204" pitchFamily="34" charset="0"/>
            </a:endParaRPr>
          </a:p>
        </p:txBody>
      </p:sp>
      <p:sp>
        <p:nvSpPr>
          <p:cNvPr id="26" name="TextBox 2">
            <a:extLst>
              <a:ext uri="{FF2B5EF4-FFF2-40B4-BE49-F238E27FC236}">
                <a16:creationId xmlns:a16="http://schemas.microsoft.com/office/drawing/2014/main" id="{CAB42C39-98B0-1C9D-FB4C-26F2F82A9798}"/>
              </a:ext>
            </a:extLst>
          </p:cNvPr>
          <p:cNvSpPr txBox="1"/>
          <p:nvPr/>
        </p:nvSpPr>
        <p:spPr>
          <a:xfrm>
            <a:off x="687363" y="1853806"/>
            <a:ext cx="996371" cy="369332"/>
          </a:xfrm>
          <a:prstGeom prst="rect">
            <a:avLst/>
          </a:prstGeom>
          <a:noFill/>
        </p:spPr>
        <p:txBody>
          <a:bodyPr wrap="square" rtlCol="0">
            <a:spAutoFit/>
          </a:bodyPr>
          <a:lstStyle/>
          <a:p>
            <a:pPr>
              <a:spcAft>
                <a:spcPts val="1500"/>
              </a:spcAft>
            </a:pPr>
            <a:r>
              <a:rPr lang="en-GB" altLang="de-DE" sz="1800" dirty="0">
                <a:solidFill>
                  <a:srgbClr val="2C74CB"/>
                </a:solidFill>
                <a:cs typeface="Arial" panose="020B0604020202020204" pitchFamily="34" charset="0"/>
              </a:rPr>
              <a:t>Spin</a:t>
            </a:r>
            <a:r>
              <a:rPr lang="en-US" altLang="de-DE" sz="1800" dirty="0">
                <a:solidFill>
                  <a:srgbClr val="2C74CB"/>
                </a:solidFill>
                <a:cs typeface="Arial" panose="020B0604020202020204" pitchFamily="34" charset="0"/>
              </a:rPr>
              <a:t>1/2</a:t>
            </a:r>
            <a:endParaRPr lang="en-US" sz="1800" dirty="0">
              <a:solidFill>
                <a:srgbClr val="2C74CB"/>
              </a:solidFill>
              <a:latin typeface="+mj-lt"/>
            </a:endParaRPr>
          </a:p>
        </p:txBody>
      </p:sp>
      <p:grpSp>
        <p:nvGrpSpPr>
          <p:cNvPr id="6" name="Group 5">
            <a:extLst>
              <a:ext uri="{FF2B5EF4-FFF2-40B4-BE49-F238E27FC236}">
                <a16:creationId xmlns:a16="http://schemas.microsoft.com/office/drawing/2014/main" id="{DAFC8CB4-D177-CD94-A81E-71B5DA356B01}"/>
              </a:ext>
            </a:extLst>
          </p:cNvPr>
          <p:cNvGrpSpPr>
            <a:grpSpLocks noChangeAspect="1"/>
          </p:cNvGrpSpPr>
          <p:nvPr/>
        </p:nvGrpSpPr>
        <p:grpSpPr>
          <a:xfrm>
            <a:off x="4417955" y="1925243"/>
            <a:ext cx="3759901" cy="2831731"/>
            <a:chOff x="23992297" y="9154150"/>
            <a:chExt cx="5309737" cy="3998974"/>
          </a:xfrm>
        </p:grpSpPr>
        <p:grpSp>
          <p:nvGrpSpPr>
            <p:cNvPr id="7" name="Group 6">
              <a:extLst>
                <a:ext uri="{FF2B5EF4-FFF2-40B4-BE49-F238E27FC236}">
                  <a16:creationId xmlns:a16="http://schemas.microsoft.com/office/drawing/2014/main" id="{8950CB33-F438-1B7A-ADAD-C3C912269ADD}"/>
                </a:ext>
              </a:extLst>
            </p:cNvPr>
            <p:cNvGrpSpPr>
              <a:grpSpLocks noChangeAspect="1"/>
            </p:cNvGrpSpPr>
            <p:nvPr/>
          </p:nvGrpSpPr>
          <p:grpSpPr>
            <a:xfrm>
              <a:off x="23992297" y="9154150"/>
              <a:ext cx="5309737" cy="3382569"/>
              <a:chOff x="5264387" y="13231509"/>
              <a:chExt cx="9122685" cy="5811607"/>
            </a:xfrm>
          </p:grpSpPr>
          <p:pic>
            <p:nvPicPr>
              <p:cNvPr id="9" name="Content Placeholder 4">
                <a:extLst>
                  <a:ext uri="{FF2B5EF4-FFF2-40B4-BE49-F238E27FC236}">
                    <a16:creationId xmlns:a16="http://schemas.microsoft.com/office/drawing/2014/main" id="{2DD97071-2223-03AC-708B-DBF665489DCC}"/>
                  </a:ext>
                </a:extLst>
              </p:cNvPr>
              <p:cNvPicPr>
                <a:picLocks noChangeAspect="1"/>
              </p:cNvPicPr>
              <p:nvPr/>
            </p:nvPicPr>
            <p:blipFill rotWithShape="1">
              <a:blip r:embed="rId3"/>
              <a:srcRect l="26256" t="31978" r="44784" b="32616"/>
              <a:stretch/>
            </p:blipFill>
            <p:spPr>
              <a:xfrm>
                <a:off x="5264387" y="13231509"/>
                <a:ext cx="6335007" cy="5299458"/>
              </a:xfrm>
              <a:prstGeom prst="rect">
                <a:avLst/>
              </a:prstGeom>
            </p:spPr>
          </p:pic>
          <p:pic>
            <p:nvPicPr>
              <p:cNvPr id="10" name="Content Placeholder 4">
                <a:extLst>
                  <a:ext uri="{FF2B5EF4-FFF2-40B4-BE49-F238E27FC236}">
                    <a16:creationId xmlns:a16="http://schemas.microsoft.com/office/drawing/2014/main" id="{1892D366-1E76-71EA-C0EF-4B19BBD05E91}"/>
                  </a:ext>
                </a:extLst>
              </p:cNvPr>
              <p:cNvPicPr>
                <a:picLocks noChangeAspect="1"/>
              </p:cNvPicPr>
              <p:nvPr/>
            </p:nvPicPr>
            <p:blipFill rotWithShape="1">
              <a:blip r:embed="rId3"/>
              <a:srcRect l="61944" t="31978" r="24410" b="29507"/>
              <a:stretch/>
            </p:blipFill>
            <p:spPr>
              <a:xfrm>
                <a:off x="11402064" y="13278437"/>
                <a:ext cx="2985008" cy="5764679"/>
              </a:xfrm>
              <a:prstGeom prst="rect">
                <a:avLst/>
              </a:prstGeom>
            </p:spPr>
          </p:pic>
        </p:grpSp>
        <p:sp>
          <p:nvSpPr>
            <p:cNvPr id="8" name="Textfeld 285">
              <a:extLst>
                <a:ext uri="{FF2B5EF4-FFF2-40B4-BE49-F238E27FC236}">
                  <a16:creationId xmlns:a16="http://schemas.microsoft.com/office/drawing/2014/main" id="{B8B72185-3C5F-545F-F2DF-129E3B7D118F}"/>
                </a:ext>
              </a:extLst>
            </p:cNvPr>
            <p:cNvSpPr txBox="1"/>
            <p:nvPr/>
          </p:nvSpPr>
          <p:spPr>
            <a:xfrm>
              <a:off x="25496496" y="12675018"/>
              <a:ext cx="2656797" cy="478106"/>
            </a:xfrm>
            <a:prstGeom prst="rect">
              <a:avLst/>
            </a:prstGeom>
            <a:noFill/>
          </p:spPr>
          <p:txBody>
            <a:bodyPr wrap="square" rtlCol="0">
              <a:spAutoFit/>
            </a:bodyPr>
            <a:lstStyle/>
            <a:p>
              <a:pPr algn="ctr"/>
              <a:r>
                <a:rPr lang="de-DE" sz="1600" b="1" dirty="0"/>
                <a:t>VO-GNR</a:t>
              </a:r>
            </a:p>
          </p:txBody>
        </p:sp>
      </p:grpSp>
      <p:grpSp>
        <p:nvGrpSpPr>
          <p:cNvPr id="12" name="Group 11">
            <a:extLst>
              <a:ext uri="{FF2B5EF4-FFF2-40B4-BE49-F238E27FC236}">
                <a16:creationId xmlns:a16="http://schemas.microsoft.com/office/drawing/2014/main" id="{5A5DA354-9895-2E22-3F0F-A267218DED8E}"/>
              </a:ext>
            </a:extLst>
          </p:cNvPr>
          <p:cNvGrpSpPr>
            <a:grpSpLocks noChangeAspect="1"/>
          </p:cNvGrpSpPr>
          <p:nvPr/>
        </p:nvGrpSpPr>
        <p:grpSpPr>
          <a:xfrm>
            <a:off x="17704" y="2091321"/>
            <a:ext cx="4400251" cy="2667438"/>
            <a:chOff x="17538111" y="9205615"/>
            <a:chExt cx="6435182" cy="3901016"/>
          </a:xfrm>
        </p:grpSpPr>
        <p:sp>
          <p:nvSpPr>
            <p:cNvPr id="13" name="Textfeld 285">
              <a:extLst>
                <a:ext uri="{FF2B5EF4-FFF2-40B4-BE49-F238E27FC236}">
                  <a16:creationId xmlns:a16="http://schemas.microsoft.com/office/drawing/2014/main" id="{8CE77738-84B2-DB58-3DB0-65E2FAB7041E}"/>
                </a:ext>
              </a:extLst>
            </p:cNvPr>
            <p:cNvSpPr txBox="1"/>
            <p:nvPr/>
          </p:nvSpPr>
          <p:spPr>
            <a:xfrm>
              <a:off x="21316496" y="12588617"/>
              <a:ext cx="2656797" cy="518014"/>
            </a:xfrm>
            <a:prstGeom prst="rect">
              <a:avLst/>
            </a:prstGeom>
            <a:noFill/>
          </p:spPr>
          <p:txBody>
            <a:bodyPr wrap="square" rtlCol="0">
              <a:spAutoFit/>
            </a:bodyPr>
            <a:lstStyle/>
            <a:p>
              <a:pPr algn="ctr"/>
              <a:r>
                <a:rPr lang="de-DE" sz="1600" b="1" dirty="0"/>
                <a:t>SG-Cu-GNR, 2</a:t>
              </a:r>
            </a:p>
          </p:txBody>
        </p:sp>
        <p:sp>
          <p:nvSpPr>
            <p:cNvPr id="14" name="Textfeld 286">
              <a:extLst>
                <a:ext uri="{FF2B5EF4-FFF2-40B4-BE49-F238E27FC236}">
                  <a16:creationId xmlns:a16="http://schemas.microsoft.com/office/drawing/2014/main" id="{FCAC9DBA-F1F2-325B-AC45-F6F305AFFAA9}"/>
                </a:ext>
              </a:extLst>
            </p:cNvPr>
            <p:cNvSpPr txBox="1"/>
            <p:nvPr/>
          </p:nvSpPr>
          <p:spPr>
            <a:xfrm>
              <a:off x="17538111" y="12588616"/>
              <a:ext cx="4247536" cy="518014"/>
            </a:xfrm>
            <a:prstGeom prst="rect">
              <a:avLst/>
            </a:prstGeom>
            <a:noFill/>
          </p:spPr>
          <p:txBody>
            <a:bodyPr wrap="square" rtlCol="0">
              <a:spAutoFit/>
            </a:bodyPr>
            <a:lstStyle/>
            <a:p>
              <a:pPr algn="ctr"/>
              <a:r>
                <a:rPr lang="de-DE" sz="1600" b="1" dirty="0"/>
                <a:t>Suz-Cu-GNR, 1</a:t>
              </a:r>
            </a:p>
          </p:txBody>
        </p:sp>
        <p:pic>
          <p:nvPicPr>
            <p:cNvPr id="15" name="Grafik 27">
              <a:extLst>
                <a:ext uri="{FF2B5EF4-FFF2-40B4-BE49-F238E27FC236}">
                  <a16:creationId xmlns:a16="http://schemas.microsoft.com/office/drawing/2014/main" id="{615E83F0-1E32-F3EE-F781-2952CC1EF95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7091" t="43201" r="5584"/>
            <a:stretch/>
          </p:blipFill>
          <p:spPr>
            <a:xfrm>
              <a:off x="21463592" y="9205615"/>
              <a:ext cx="2458796" cy="3235399"/>
            </a:xfrm>
            <a:prstGeom prst="rect">
              <a:avLst/>
            </a:prstGeom>
          </p:spPr>
        </p:pic>
        <p:grpSp>
          <p:nvGrpSpPr>
            <p:cNvPr id="16" name="Gruppieren 4">
              <a:extLst>
                <a:ext uri="{FF2B5EF4-FFF2-40B4-BE49-F238E27FC236}">
                  <a16:creationId xmlns:a16="http://schemas.microsoft.com/office/drawing/2014/main" id="{9C4414DA-038C-88F0-F7EC-DA80BDB33E1C}"/>
                </a:ext>
              </a:extLst>
            </p:cNvPr>
            <p:cNvGrpSpPr/>
            <p:nvPr/>
          </p:nvGrpSpPr>
          <p:grpSpPr>
            <a:xfrm>
              <a:off x="17976625" y="9590174"/>
              <a:ext cx="3304966" cy="2925370"/>
              <a:chOff x="23660349" y="8492843"/>
              <a:chExt cx="3304966" cy="2925370"/>
            </a:xfrm>
          </p:grpSpPr>
          <p:pic>
            <p:nvPicPr>
              <p:cNvPr id="18" name="Grafik 14">
                <a:extLst>
                  <a:ext uri="{FF2B5EF4-FFF2-40B4-BE49-F238E27FC236}">
                    <a16:creationId xmlns:a16="http://schemas.microsoft.com/office/drawing/2014/main" id="{DFE0DB01-783F-9B0A-F63A-9C1AF1E96C6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48644" r="52545"/>
              <a:stretch/>
            </p:blipFill>
            <p:spPr>
              <a:xfrm>
                <a:off x="23839247" y="8492843"/>
                <a:ext cx="3126068" cy="2925370"/>
              </a:xfrm>
              <a:prstGeom prst="rect">
                <a:avLst/>
              </a:prstGeom>
            </p:spPr>
          </p:pic>
          <p:sp>
            <p:nvSpPr>
              <p:cNvPr id="19" name="Rechteck 1">
                <a:extLst>
                  <a:ext uri="{FF2B5EF4-FFF2-40B4-BE49-F238E27FC236}">
                    <a16:creationId xmlns:a16="http://schemas.microsoft.com/office/drawing/2014/main" id="{A488B28D-860F-BD8C-2EF9-1891B6F826F5}"/>
                  </a:ext>
                </a:extLst>
              </p:cNvPr>
              <p:cNvSpPr/>
              <p:nvPr/>
            </p:nvSpPr>
            <p:spPr bwMode="auto">
              <a:xfrm>
                <a:off x="23660349" y="9552445"/>
                <a:ext cx="534601" cy="585461"/>
              </a:xfrm>
              <a:prstGeom prst="rect">
                <a:avLst/>
              </a:prstGeom>
              <a:solidFill>
                <a:schemeClr val="bg1"/>
              </a:solidFill>
              <a:ln>
                <a:noFill/>
              </a:ln>
              <a:effectLst/>
            </p:spPr>
            <p:txBody>
              <a:bodyPr vert="horz" wrap="square" lIns="0" tIns="0" rIns="40639" bIns="0" numCol="1" rtlCol="0" anchor="t" anchorCtr="0" compatLnSpc="1">
                <a:prstTxWarp prst="textNoShape">
                  <a:avLst/>
                </a:prstTxWarp>
              </a:bodyPr>
              <a:lstStyle/>
              <a:p>
                <a:pPr marL="39688" marR="0" indent="0" algn="ctr" defTabSz="914400" rtl="0" eaLnBrk="1" fontAlgn="base" latinLnBrk="0" hangingPunct="1">
                  <a:lnSpc>
                    <a:spcPct val="100000"/>
                  </a:lnSpc>
                  <a:spcBef>
                    <a:spcPts val="5100"/>
                  </a:spcBef>
                  <a:spcAft>
                    <a:spcPct val="0"/>
                  </a:spcAft>
                  <a:buClrTx/>
                  <a:buSzTx/>
                  <a:buFontTx/>
                  <a:buNone/>
                  <a:tabLst/>
                </a:pPr>
                <a:endParaRPr kumimoji="0" lang="en-GB" sz="8800" b="0" i="0" u="none" strike="noStrike" cap="none" normalizeH="0" baseline="0" dirty="0">
                  <a:ln>
                    <a:noFill/>
                  </a:ln>
                  <a:solidFill>
                    <a:schemeClr val="tx1"/>
                  </a:solidFill>
                  <a:effectLst/>
                  <a:latin typeface="Arial" charset="0"/>
                  <a:cs typeface="Times New Roman" pitchFamily="18" charset="0"/>
                </a:endParaRPr>
              </a:p>
            </p:txBody>
          </p:sp>
        </p:grpSp>
        <p:pic>
          <p:nvPicPr>
            <p:cNvPr id="17" name="Grafik 114">
              <a:extLst>
                <a:ext uri="{FF2B5EF4-FFF2-40B4-BE49-F238E27FC236}">
                  <a16:creationId xmlns:a16="http://schemas.microsoft.com/office/drawing/2014/main" id="{CBB72E63-FBA4-3B2A-CC88-E6F9E41CD01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2470" t="25831" r="890" b="59264"/>
            <a:stretch/>
          </p:blipFill>
          <p:spPr>
            <a:xfrm>
              <a:off x="20889509" y="11666061"/>
              <a:ext cx="1096170" cy="849021"/>
            </a:xfrm>
            <a:prstGeom prst="rect">
              <a:avLst/>
            </a:prstGeom>
          </p:spPr>
        </p:pic>
      </p:grpSp>
      <p:sp>
        <p:nvSpPr>
          <p:cNvPr id="22" name="TextBox 21">
            <a:extLst>
              <a:ext uri="{FF2B5EF4-FFF2-40B4-BE49-F238E27FC236}">
                <a16:creationId xmlns:a16="http://schemas.microsoft.com/office/drawing/2014/main" id="{C66D2409-1DE1-88D7-3B8A-7A1E4A126505}"/>
              </a:ext>
            </a:extLst>
          </p:cNvPr>
          <p:cNvSpPr txBox="1"/>
          <p:nvPr/>
        </p:nvSpPr>
        <p:spPr>
          <a:xfrm>
            <a:off x="606364" y="1076677"/>
            <a:ext cx="4221330" cy="400110"/>
          </a:xfrm>
          <a:prstGeom prst="rect">
            <a:avLst/>
          </a:prstGeom>
          <a:noFill/>
        </p:spPr>
        <p:txBody>
          <a:bodyPr wrap="square">
            <a:spAutoFit/>
          </a:bodyPr>
          <a:lstStyle/>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2000" dirty="0">
                <a:solidFill>
                  <a:prstClr val="black"/>
                </a:solidFill>
                <a:latin typeface="Arial"/>
                <a:ea typeface="宋体"/>
              </a:rPr>
              <a:t>Adjustable metal centers</a:t>
            </a:r>
            <a:endParaRPr kumimoji="0" lang="en-US" altLang="zh-CN" sz="2000" b="0" i="0" u="none" strike="noStrike" kern="1200" cap="none" spc="0" normalizeH="0" baseline="0" noProof="0" dirty="0">
              <a:ln>
                <a:noFill/>
              </a:ln>
              <a:solidFill>
                <a:prstClr val="black"/>
              </a:solidFill>
              <a:effectLst/>
              <a:uLnTx/>
              <a:uFillTx/>
              <a:latin typeface="Arial"/>
              <a:ea typeface="宋体"/>
              <a:cs typeface="+mn-cs"/>
            </a:endParaRPr>
          </a:p>
        </p:txBody>
      </p:sp>
      <p:grpSp>
        <p:nvGrpSpPr>
          <p:cNvPr id="29" name="组合 48">
            <a:extLst>
              <a:ext uri="{FF2B5EF4-FFF2-40B4-BE49-F238E27FC236}">
                <a16:creationId xmlns:a16="http://schemas.microsoft.com/office/drawing/2014/main" id="{785931E9-8197-2F30-8DBC-C5B3A0702EE1}"/>
              </a:ext>
            </a:extLst>
          </p:cNvPr>
          <p:cNvGrpSpPr>
            <a:grpSpLocks noChangeAspect="1"/>
          </p:cNvGrpSpPr>
          <p:nvPr/>
        </p:nvGrpSpPr>
        <p:grpSpPr>
          <a:xfrm rot="9940692">
            <a:off x="671830" y="2245676"/>
            <a:ext cx="258589" cy="561787"/>
            <a:chOff x="5007392" y="5058983"/>
            <a:chExt cx="129689" cy="281750"/>
          </a:xfrm>
        </p:grpSpPr>
        <p:sp>
          <p:nvSpPr>
            <p:cNvPr id="30" name="流程图: 接点 46">
              <a:extLst>
                <a:ext uri="{FF2B5EF4-FFF2-40B4-BE49-F238E27FC236}">
                  <a16:creationId xmlns:a16="http://schemas.microsoft.com/office/drawing/2014/main" id="{4E7F100F-D110-8892-CD98-545DB980EE2A}"/>
                </a:ext>
              </a:extLst>
            </p:cNvPr>
            <p:cNvSpPr/>
            <p:nvPr/>
          </p:nvSpPr>
          <p:spPr>
            <a:xfrm>
              <a:off x="5017534" y="5128324"/>
              <a:ext cx="105919" cy="101567"/>
            </a:xfrm>
            <a:prstGeom prst="flowChartConnector">
              <a:avLst/>
            </a:prstGeom>
            <a:solidFill>
              <a:srgbClr val="2C74CB"/>
            </a:solidFill>
            <a:ln>
              <a:solidFill>
                <a:srgbClr val="2C74CB"/>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sp>
          <p:nvSpPr>
            <p:cNvPr id="31" name="箭头: 上 44">
              <a:extLst>
                <a:ext uri="{FF2B5EF4-FFF2-40B4-BE49-F238E27FC236}">
                  <a16:creationId xmlns:a16="http://schemas.microsoft.com/office/drawing/2014/main" id="{28444361-CC28-7989-3DBC-63CEF4CEEC2B}"/>
                </a:ext>
              </a:extLst>
            </p:cNvPr>
            <p:cNvSpPr/>
            <p:nvPr/>
          </p:nvSpPr>
          <p:spPr>
            <a:xfrm rot="10800000">
              <a:off x="5007392" y="5058983"/>
              <a:ext cx="129689" cy="281750"/>
            </a:xfrm>
            <a:prstGeom prst="upArrow">
              <a:avLst>
                <a:gd name="adj1" fmla="val 33728"/>
                <a:gd name="adj2" fmla="val 50000"/>
              </a:avLst>
            </a:prstGeom>
            <a:solidFill>
              <a:srgbClr val="2C74C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grpSp>
      <p:grpSp>
        <p:nvGrpSpPr>
          <p:cNvPr id="32" name="组合 48">
            <a:extLst>
              <a:ext uri="{FF2B5EF4-FFF2-40B4-BE49-F238E27FC236}">
                <a16:creationId xmlns:a16="http://schemas.microsoft.com/office/drawing/2014/main" id="{98D011DD-C633-149B-C64D-989C00C2822B}"/>
              </a:ext>
            </a:extLst>
          </p:cNvPr>
          <p:cNvGrpSpPr>
            <a:grpSpLocks noChangeAspect="1"/>
          </p:cNvGrpSpPr>
          <p:nvPr/>
        </p:nvGrpSpPr>
        <p:grpSpPr>
          <a:xfrm rot="9940692">
            <a:off x="7226280" y="2605903"/>
            <a:ext cx="258589" cy="561787"/>
            <a:chOff x="5007392" y="5058983"/>
            <a:chExt cx="129689" cy="281750"/>
          </a:xfrm>
        </p:grpSpPr>
        <p:sp>
          <p:nvSpPr>
            <p:cNvPr id="33" name="流程图: 接点 46">
              <a:extLst>
                <a:ext uri="{FF2B5EF4-FFF2-40B4-BE49-F238E27FC236}">
                  <a16:creationId xmlns:a16="http://schemas.microsoft.com/office/drawing/2014/main" id="{1C2C009B-EC8B-185E-B3B2-D8984A6BA7A5}"/>
                </a:ext>
              </a:extLst>
            </p:cNvPr>
            <p:cNvSpPr/>
            <p:nvPr/>
          </p:nvSpPr>
          <p:spPr>
            <a:xfrm>
              <a:off x="5017534" y="5128324"/>
              <a:ext cx="105919" cy="101567"/>
            </a:xfrm>
            <a:prstGeom prst="flowChartConnector">
              <a:avLst/>
            </a:prstGeom>
            <a:solidFill>
              <a:srgbClr val="2C74CB"/>
            </a:solidFill>
            <a:ln>
              <a:solidFill>
                <a:srgbClr val="2C74CB"/>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sp>
          <p:nvSpPr>
            <p:cNvPr id="34" name="箭头: 上 44">
              <a:extLst>
                <a:ext uri="{FF2B5EF4-FFF2-40B4-BE49-F238E27FC236}">
                  <a16:creationId xmlns:a16="http://schemas.microsoft.com/office/drawing/2014/main" id="{8A4FAB2D-1317-72BE-DDB6-5ECFB7F252DC}"/>
                </a:ext>
              </a:extLst>
            </p:cNvPr>
            <p:cNvSpPr/>
            <p:nvPr/>
          </p:nvSpPr>
          <p:spPr>
            <a:xfrm rot="10800000">
              <a:off x="5007392" y="5058983"/>
              <a:ext cx="129689" cy="281750"/>
            </a:xfrm>
            <a:prstGeom prst="upArrow">
              <a:avLst>
                <a:gd name="adj1" fmla="val 33728"/>
                <a:gd name="adj2" fmla="val 50000"/>
              </a:avLst>
            </a:prstGeom>
            <a:solidFill>
              <a:srgbClr val="2C74C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grpSp>
      <p:sp>
        <p:nvSpPr>
          <p:cNvPr id="35" name="TextBox 2">
            <a:extLst>
              <a:ext uri="{FF2B5EF4-FFF2-40B4-BE49-F238E27FC236}">
                <a16:creationId xmlns:a16="http://schemas.microsoft.com/office/drawing/2014/main" id="{C99DC34C-240F-A26A-5DD2-E59900B60506}"/>
              </a:ext>
            </a:extLst>
          </p:cNvPr>
          <p:cNvSpPr txBox="1"/>
          <p:nvPr/>
        </p:nvSpPr>
        <p:spPr>
          <a:xfrm>
            <a:off x="6749182" y="1984943"/>
            <a:ext cx="996371" cy="369332"/>
          </a:xfrm>
          <a:prstGeom prst="rect">
            <a:avLst/>
          </a:prstGeom>
          <a:noFill/>
        </p:spPr>
        <p:txBody>
          <a:bodyPr wrap="square" rtlCol="0">
            <a:spAutoFit/>
          </a:bodyPr>
          <a:lstStyle/>
          <a:p>
            <a:pPr>
              <a:spcAft>
                <a:spcPts val="1500"/>
              </a:spcAft>
            </a:pPr>
            <a:r>
              <a:rPr lang="en-GB" altLang="de-DE" sz="1800" dirty="0">
                <a:solidFill>
                  <a:srgbClr val="2C74CB"/>
                </a:solidFill>
                <a:cs typeface="Arial" panose="020B0604020202020204" pitchFamily="34" charset="0"/>
              </a:rPr>
              <a:t>Spin</a:t>
            </a:r>
            <a:r>
              <a:rPr lang="en-US" altLang="de-DE" sz="1800" dirty="0">
                <a:solidFill>
                  <a:srgbClr val="2C74CB"/>
                </a:solidFill>
                <a:cs typeface="Arial" panose="020B0604020202020204" pitchFamily="34" charset="0"/>
              </a:rPr>
              <a:t>1/2</a:t>
            </a:r>
            <a:endParaRPr lang="en-US" sz="1800" dirty="0">
              <a:solidFill>
                <a:srgbClr val="2C74CB"/>
              </a:solidFill>
              <a:latin typeface="+mj-lt"/>
            </a:endParaRPr>
          </a:p>
        </p:txBody>
      </p:sp>
      <p:sp>
        <p:nvSpPr>
          <p:cNvPr id="36" name="TextBox 35">
            <a:extLst>
              <a:ext uri="{FF2B5EF4-FFF2-40B4-BE49-F238E27FC236}">
                <a16:creationId xmlns:a16="http://schemas.microsoft.com/office/drawing/2014/main" id="{5508F798-44A3-2155-1197-80C6753A04BB}"/>
              </a:ext>
            </a:extLst>
          </p:cNvPr>
          <p:cNvSpPr txBox="1"/>
          <p:nvPr/>
        </p:nvSpPr>
        <p:spPr>
          <a:xfrm>
            <a:off x="428829" y="4869154"/>
            <a:ext cx="2082131" cy="584775"/>
          </a:xfrm>
          <a:prstGeom prst="rect">
            <a:avLst/>
          </a:prstGeom>
          <a:noFill/>
        </p:spPr>
        <p:txBody>
          <a:bodyPr wrap="square">
            <a:spAutoFit/>
          </a:bodyPr>
          <a:lstStyle/>
          <a:p>
            <a:pPr algn="ctr"/>
            <a:r>
              <a:rPr lang="en-US" altLang="de-DE" sz="1600" dirty="0">
                <a:cs typeface="Arial" panose="020B0604020202020204" pitchFamily="34" charset="0"/>
              </a:rPr>
              <a:t>Single </a:t>
            </a:r>
            <a:r>
              <a:rPr lang="en-GB" altLang="de-DE" sz="1600" dirty="0">
                <a:cs typeface="Arial" panose="020B0604020202020204" pitchFamily="34" charset="0"/>
              </a:rPr>
              <a:t>bonds</a:t>
            </a:r>
          </a:p>
          <a:p>
            <a:pPr algn="ctr"/>
            <a:r>
              <a:rPr lang="en-US" altLang="de-DE" sz="1600" dirty="0">
                <a:cs typeface="Arial" panose="020B0604020202020204" pitchFamily="34" charset="0"/>
              </a:rPr>
              <a:t> (Suzuki coupling)</a:t>
            </a:r>
            <a:endParaRPr lang="en-GB" sz="1600" dirty="0"/>
          </a:p>
        </p:txBody>
      </p:sp>
      <p:sp>
        <p:nvSpPr>
          <p:cNvPr id="37" name="TextBox 36">
            <a:extLst>
              <a:ext uri="{FF2B5EF4-FFF2-40B4-BE49-F238E27FC236}">
                <a16:creationId xmlns:a16="http://schemas.microsoft.com/office/drawing/2014/main" id="{54E81F50-3D52-D20C-A702-BABF1203ECDC}"/>
              </a:ext>
            </a:extLst>
          </p:cNvPr>
          <p:cNvSpPr txBox="1"/>
          <p:nvPr/>
        </p:nvSpPr>
        <p:spPr>
          <a:xfrm>
            <a:off x="2204140" y="4869153"/>
            <a:ext cx="2610964" cy="584775"/>
          </a:xfrm>
          <a:prstGeom prst="rect">
            <a:avLst/>
          </a:prstGeom>
          <a:noFill/>
        </p:spPr>
        <p:txBody>
          <a:bodyPr wrap="square">
            <a:spAutoFit/>
          </a:bodyPr>
          <a:lstStyle/>
          <a:p>
            <a:pPr algn="ctr"/>
            <a:r>
              <a:rPr lang="en-US" altLang="de-DE" sz="1600" dirty="0">
                <a:cs typeface="Arial" panose="020B0604020202020204" pitchFamily="34" charset="0"/>
              </a:rPr>
              <a:t>Triple </a:t>
            </a:r>
            <a:r>
              <a:rPr lang="en-GB" altLang="de-DE" sz="1600" dirty="0">
                <a:cs typeface="Arial" panose="020B0604020202020204" pitchFamily="34" charset="0"/>
              </a:rPr>
              <a:t>bonds</a:t>
            </a:r>
            <a:r>
              <a:rPr lang="en-US" altLang="de-DE" sz="1600" dirty="0">
                <a:cs typeface="Arial" panose="020B0604020202020204" pitchFamily="34" charset="0"/>
              </a:rPr>
              <a:t> </a:t>
            </a:r>
          </a:p>
          <a:p>
            <a:pPr algn="ctr"/>
            <a:r>
              <a:rPr lang="en-US" altLang="de-DE" sz="1600" dirty="0">
                <a:cs typeface="Arial" panose="020B0604020202020204" pitchFamily="34" charset="0"/>
              </a:rPr>
              <a:t>(</a:t>
            </a:r>
            <a:r>
              <a:rPr lang="en-US" altLang="de-DE" sz="1600" dirty="0" err="1">
                <a:cs typeface="Arial" panose="020B0604020202020204" pitchFamily="34" charset="0"/>
              </a:rPr>
              <a:t>Sonogashira</a:t>
            </a:r>
            <a:r>
              <a:rPr lang="en-US" altLang="de-DE" sz="1600" dirty="0">
                <a:cs typeface="Arial" panose="020B0604020202020204" pitchFamily="34" charset="0"/>
              </a:rPr>
              <a:t> coupling) </a:t>
            </a:r>
            <a:endParaRPr lang="en-GB" dirty="0"/>
          </a:p>
        </p:txBody>
      </p:sp>
      <p:sp>
        <p:nvSpPr>
          <p:cNvPr id="38" name="TextBox 37">
            <a:extLst>
              <a:ext uri="{FF2B5EF4-FFF2-40B4-BE49-F238E27FC236}">
                <a16:creationId xmlns:a16="http://schemas.microsoft.com/office/drawing/2014/main" id="{D2576085-8DB8-A20F-1C02-9601C73B9060}"/>
              </a:ext>
            </a:extLst>
          </p:cNvPr>
          <p:cNvSpPr txBox="1"/>
          <p:nvPr/>
        </p:nvSpPr>
        <p:spPr>
          <a:xfrm>
            <a:off x="683101" y="5852605"/>
            <a:ext cx="6054863" cy="338554"/>
          </a:xfrm>
          <a:prstGeom prst="rect">
            <a:avLst/>
          </a:prstGeom>
          <a:noFill/>
        </p:spPr>
        <p:txBody>
          <a:bodyPr wrap="none" rtlCol="0">
            <a:spAutoFit/>
          </a:bodyPr>
          <a:lstStyle/>
          <a:p>
            <a:r>
              <a:rPr lang="en-GB" sz="1600" i="1" dirty="0"/>
              <a:t>Synthesized by Alicia </a:t>
            </a:r>
            <a:r>
              <a:rPr lang="en-GB" sz="1600" i="1" dirty="0" err="1"/>
              <a:t>Götz</a:t>
            </a:r>
            <a:r>
              <a:rPr lang="en-GB" sz="1600" i="1" dirty="0"/>
              <a:t>, Xuelin Yao, Dimitris Alexandropoulos</a:t>
            </a:r>
          </a:p>
        </p:txBody>
      </p:sp>
    </p:spTree>
    <p:extLst>
      <p:ext uri="{BB962C8B-B14F-4D97-AF65-F5344CB8AC3E}">
        <p14:creationId xmlns:p14="http://schemas.microsoft.com/office/powerpoint/2010/main" val="3323174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Porphyrin-Functionalized GNRs</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GB" altLang="zh-CN" sz="1800" dirty="0">
                <a:solidFill>
                  <a:schemeClr val="bg1">
                    <a:lumMod val="50000"/>
                  </a:schemeClr>
                </a:solidFill>
                <a:latin typeface="Arial Rounded MT Bold" panose="020F0704030504030204" pitchFamily="34" charset="0"/>
              </a:rPr>
              <a:t>2</a:t>
            </a:r>
            <a:endParaRPr lang="zh-CN" altLang="en-US" sz="1800" dirty="0">
              <a:solidFill>
                <a:schemeClr val="bg1">
                  <a:lumMod val="50000"/>
                </a:schemeClr>
              </a:solidFill>
              <a:latin typeface="Arial Rounded MT Bold" panose="020F0704030504030204" pitchFamily="34" charset="0"/>
            </a:endParaRPr>
          </a:p>
        </p:txBody>
      </p:sp>
      <p:grpSp>
        <p:nvGrpSpPr>
          <p:cNvPr id="6" name="Group 5">
            <a:extLst>
              <a:ext uri="{FF2B5EF4-FFF2-40B4-BE49-F238E27FC236}">
                <a16:creationId xmlns:a16="http://schemas.microsoft.com/office/drawing/2014/main" id="{DAFC8CB4-D177-CD94-A81E-71B5DA356B01}"/>
              </a:ext>
            </a:extLst>
          </p:cNvPr>
          <p:cNvGrpSpPr>
            <a:grpSpLocks noChangeAspect="1"/>
          </p:cNvGrpSpPr>
          <p:nvPr/>
        </p:nvGrpSpPr>
        <p:grpSpPr>
          <a:xfrm>
            <a:off x="4417955" y="1925243"/>
            <a:ext cx="3759901" cy="2831731"/>
            <a:chOff x="23992297" y="9154150"/>
            <a:chExt cx="5309737" cy="3998974"/>
          </a:xfrm>
        </p:grpSpPr>
        <p:grpSp>
          <p:nvGrpSpPr>
            <p:cNvPr id="7" name="Group 6">
              <a:extLst>
                <a:ext uri="{FF2B5EF4-FFF2-40B4-BE49-F238E27FC236}">
                  <a16:creationId xmlns:a16="http://schemas.microsoft.com/office/drawing/2014/main" id="{8950CB33-F438-1B7A-ADAD-C3C912269ADD}"/>
                </a:ext>
              </a:extLst>
            </p:cNvPr>
            <p:cNvGrpSpPr>
              <a:grpSpLocks noChangeAspect="1"/>
            </p:cNvGrpSpPr>
            <p:nvPr/>
          </p:nvGrpSpPr>
          <p:grpSpPr>
            <a:xfrm>
              <a:off x="23992297" y="9154150"/>
              <a:ext cx="5309737" cy="3382569"/>
              <a:chOff x="5264387" y="13231509"/>
              <a:chExt cx="9122685" cy="5811607"/>
            </a:xfrm>
          </p:grpSpPr>
          <p:pic>
            <p:nvPicPr>
              <p:cNvPr id="9" name="Content Placeholder 4">
                <a:extLst>
                  <a:ext uri="{FF2B5EF4-FFF2-40B4-BE49-F238E27FC236}">
                    <a16:creationId xmlns:a16="http://schemas.microsoft.com/office/drawing/2014/main" id="{2DD97071-2223-03AC-708B-DBF665489DCC}"/>
                  </a:ext>
                </a:extLst>
              </p:cNvPr>
              <p:cNvPicPr>
                <a:picLocks noChangeAspect="1"/>
              </p:cNvPicPr>
              <p:nvPr/>
            </p:nvPicPr>
            <p:blipFill rotWithShape="1">
              <a:blip r:embed="rId3"/>
              <a:srcRect l="26256" t="31978" r="44784" b="32616"/>
              <a:stretch/>
            </p:blipFill>
            <p:spPr>
              <a:xfrm>
                <a:off x="5264387" y="13231509"/>
                <a:ext cx="6335007" cy="5299458"/>
              </a:xfrm>
              <a:prstGeom prst="rect">
                <a:avLst/>
              </a:prstGeom>
            </p:spPr>
          </p:pic>
          <p:pic>
            <p:nvPicPr>
              <p:cNvPr id="10" name="Content Placeholder 4">
                <a:extLst>
                  <a:ext uri="{FF2B5EF4-FFF2-40B4-BE49-F238E27FC236}">
                    <a16:creationId xmlns:a16="http://schemas.microsoft.com/office/drawing/2014/main" id="{1892D366-1E76-71EA-C0EF-4B19BBD05E91}"/>
                  </a:ext>
                </a:extLst>
              </p:cNvPr>
              <p:cNvPicPr>
                <a:picLocks noChangeAspect="1"/>
              </p:cNvPicPr>
              <p:nvPr/>
            </p:nvPicPr>
            <p:blipFill rotWithShape="1">
              <a:blip r:embed="rId3"/>
              <a:srcRect l="61944" t="31978" r="24410" b="29507"/>
              <a:stretch/>
            </p:blipFill>
            <p:spPr>
              <a:xfrm>
                <a:off x="11402064" y="13278437"/>
                <a:ext cx="2985008" cy="5764679"/>
              </a:xfrm>
              <a:prstGeom prst="rect">
                <a:avLst/>
              </a:prstGeom>
            </p:spPr>
          </p:pic>
        </p:grpSp>
        <p:sp>
          <p:nvSpPr>
            <p:cNvPr id="8" name="Textfeld 285">
              <a:extLst>
                <a:ext uri="{FF2B5EF4-FFF2-40B4-BE49-F238E27FC236}">
                  <a16:creationId xmlns:a16="http://schemas.microsoft.com/office/drawing/2014/main" id="{B8B72185-3C5F-545F-F2DF-129E3B7D118F}"/>
                </a:ext>
              </a:extLst>
            </p:cNvPr>
            <p:cNvSpPr txBox="1"/>
            <p:nvPr/>
          </p:nvSpPr>
          <p:spPr>
            <a:xfrm>
              <a:off x="25496496" y="12675018"/>
              <a:ext cx="2656797" cy="478106"/>
            </a:xfrm>
            <a:prstGeom prst="rect">
              <a:avLst/>
            </a:prstGeom>
            <a:noFill/>
          </p:spPr>
          <p:txBody>
            <a:bodyPr wrap="square" rtlCol="0">
              <a:spAutoFit/>
            </a:bodyPr>
            <a:lstStyle/>
            <a:p>
              <a:pPr algn="ctr"/>
              <a:r>
                <a:rPr lang="de-DE" sz="1600" b="1" dirty="0"/>
                <a:t>VO-GNR</a:t>
              </a:r>
            </a:p>
          </p:txBody>
        </p:sp>
      </p:grpSp>
      <p:grpSp>
        <p:nvGrpSpPr>
          <p:cNvPr id="12" name="Group 11">
            <a:extLst>
              <a:ext uri="{FF2B5EF4-FFF2-40B4-BE49-F238E27FC236}">
                <a16:creationId xmlns:a16="http://schemas.microsoft.com/office/drawing/2014/main" id="{5A5DA354-9895-2E22-3F0F-A267218DED8E}"/>
              </a:ext>
            </a:extLst>
          </p:cNvPr>
          <p:cNvGrpSpPr>
            <a:grpSpLocks noChangeAspect="1"/>
          </p:cNvGrpSpPr>
          <p:nvPr/>
        </p:nvGrpSpPr>
        <p:grpSpPr>
          <a:xfrm>
            <a:off x="17704" y="2091321"/>
            <a:ext cx="4400251" cy="2667438"/>
            <a:chOff x="17538111" y="9205615"/>
            <a:chExt cx="6435182" cy="3901016"/>
          </a:xfrm>
        </p:grpSpPr>
        <p:sp>
          <p:nvSpPr>
            <p:cNvPr id="13" name="Textfeld 285">
              <a:extLst>
                <a:ext uri="{FF2B5EF4-FFF2-40B4-BE49-F238E27FC236}">
                  <a16:creationId xmlns:a16="http://schemas.microsoft.com/office/drawing/2014/main" id="{8CE77738-84B2-DB58-3DB0-65E2FAB7041E}"/>
                </a:ext>
              </a:extLst>
            </p:cNvPr>
            <p:cNvSpPr txBox="1"/>
            <p:nvPr/>
          </p:nvSpPr>
          <p:spPr>
            <a:xfrm>
              <a:off x="21316496" y="12588617"/>
              <a:ext cx="2656797" cy="518014"/>
            </a:xfrm>
            <a:prstGeom prst="rect">
              <a:avLst/>
            </a:prstGeom>
            <a:noFill/>
          </p:spPr>
          <p:txBody>
            <a:bodyPr wrap="square" rtlCol="0">
              <a:spAutoFit/>
            </a:bodyPr>
            <a:lstStyle/>
            <a:p>
              <a:pPr algn="ctr"/>
              <a:r>
                <a:rPr lang="de-DE" sz="1600" b="1" dirty="0"/>
                <a:t>SG-Cu-GNR, 2</a:t>
              </a:r>
            </a:p>
          </p:txBody>
        </p:sp>
        <p:sp>
          <p:nvSpPr>
            <p:cNvPr id="14" name="Textfeld 286">
              <a:extLst>
                <a:ext uri="{FF2B5EF4-FFF2-40B4-BE49-F238E27FC236}">
                  <a16:creationId xmlns:a16="http://schemas.microsoft.com/office/drawing/2014/main" id="{FCAC9DBA-F1F2-325B-AC45-F6F305AFFAA9}"/>
                </a:ext>
              </a:extLst>
            </p:cNvPr>
            <p:cNvSpPr txBox="1"/>
            <p:nvPr/>
          </p:nvSpPr>
          <p:spPr>
            <a:xfrm>
              <a:off x="17538111" y="12588616"/>
              <a:ext cx="4247536" cy="518014"/>
            </a:xfrm>
            <a:prstGeom prst="rect">
              <a:avLst/>
            </a:prstGeom>
            <a:noFill/>
          </p:spPr>
          <p:txBody>
            <a:bodyPr wrap="square" rtlCol="0">
              <a:spAutoFit/>
            </a:bodyPr>
            <a:lstStyle/>
            <a:p>
              <a:pPr algn="ctr"/>
              <a:r>
                <a:rPr lang="de-DE" sz="1600" b="1" dirty="0"/>
                <a:t>Suz-Cu-GNR, 1</a:t>
              </a:r>
            </a:p>
          </p:txBody>
        </p:sp>
        <p:pic>
          <p:nvPicPr>
            <p:cNvPr id="15" name="Grafik 27">
              <a:extLst>
                <a:ext uri="{FF2B5EF4-FFF2-40B4-BE49-F238E27FC236}">
                  <a16:creationId xmlns:a16="http://schemas.microsoft.com/office/drawing/2014/main" id="{615E83F0-1E32-F3EE-F781-2952CC1EF95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7091" t="43201" r="5584"/>
            <a:stretch/>
          </p:blipFill>
          <p:spPr>
            <a:xfrm>
              <a:off x="21463592" y="9205615"/>
              <a:ext cx="2458796" cy="3235399"/>
            </a:xfrm>
            <a:prstGeom prst="rect">
              <a:avLst/>
            </a:prstGeom>
          </p:spPr>
        </p:pic>
        <p:grpSp>
          <p:nvGrpSpPr>
            <p:cNvPr id="16" name="Gruppieren 4">
              <a:extLst>
                <a:ext uri="{FF2B5EF4-FFF2-40B4-BE49-F238E27FC236}">
                  <a16:creationId xmlns:a16="http://schemas.microsoft.com/office/drawing/2014/main" id="{9C4414DA-038C-88F0-F7EC-DA80BDB33E1C}"/>
                </a:ext>
              </a:extLst>
            </p:cNvPr>
            <p:cNvGrpSpPr/>
            <p:nvPr/>
          </p:nvGrpSpPr>
          <p:grpSpPr>
            <a:xfrm>
              <a:off x="17976625" y="9590174"/>
              <a:ext cx="3304966" cy="2925370"/>
              <a:chOff x="23660349" y="8492843"/>
              <a:chExt cx="3304966" cy="2925370"/>
            </a:xfrm>
          </p:grpSpPr>
          <p:pic>
            <p:nvPicPr>
              <p:cNvPr id="18" name="Grafik 14">
                <a:extLst>
                  <a:ext uri="{FF2B5EF4-FFF2-40B4-BE49-F238E27FC236}">
                    <a16:creationId xmlns:a16="http://schemas.microsoft.com/office/drawing/2014/main" id="{DFE0DB01-783F-9B0A-F63A-9C1AF1E96C6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48644" r="52545"/>
              <a:stretch/>
            </p:blipFill>
            <p:spPr>
              <a:xfrm>
                <a:off x="23839247" y="8492843"/>
                <a:ext cx="3126068" cy="2925370"/>
              </a:xfrm>
              <a:prstGeom prst="rect">
                <a:avLst/>
              </a:prstGeom>
            </p:spPr>
          </p:pic>
          <p:sp>
            <p:nvSpPr>
              <p:cNvPr id="19" name="Rechteck 1">
                <a:extLst>
                  <a:ext uri="{FF2B5EF4-FFF2-40B4-BE49-F238E27FC236}">
                    <a16:creationId xmlns:a16="http://schemas.microsoft.com/office/drawing/2014/main" id="{A488B28D-860F-BD8C-2EF9-1891B6F826F5}"/>
                  </a:ext>
                </a:extLst>
              </p:cNvPr>
              <p:cNvSpPr/>
              <p:nvPr/>
            </p:nvSpPr>
            <p:spPr bwMode="auto">
              <a:xfrm>
                <a:off x="23660349" y="9552445"/>
                <a:ext cx="534601" cy="585461"/>
              </a:xfrm>
              <a:prstGeom prst="rect">
                <a:avLst/>
              </a:prstGeom>
              <a:solidFill>
                <a:schemeClr val="bg1"/>
              </a:solidFill>
              <a:ln>
                <a:noFill/>
              </a:ln>
              <a:effectLst/>
            </p:spPr>
            <p:txBody>
              <a:bodyPr vert="horz" wrap="square" lIns="0" tIns="0" rIns="40639" bIns="0" numCol="1" rtlCol="0" anchor="t" anchorCtr="0" compatLnSpc="1">
                <a:prstTxWarp prst="textNoShape">
                  <a:avLst/>
                </a:prstTxWarp>
              </a:bodyPr>
              <a:lstStyle/>
              <a:p>
                <a:pPr marL="39688" marR="0" indent="0" algn="ctr" defTabSz="914400" rtl="0" eaLnBrk="1" fontAlgn="base" latinLnBrk="0" hangingPunct="1">
                  <a:lnSpc>
                    <a:spcPct val="100000"/>
                  </a:lnSpc>
                  <a:spcBef>
                    <a:spcPts val="5100"/>
                  </a:spcBef>
                  <a:spcAft>
                    <a:spcPct val="0"/>
                  </a:spcAft>
                  <a:buClrTx/>
                  <a:buSzTx/>
                  <a:buFontTx/>
                  <a:buNone/>
                  <a:tabLst/>
                </a:pPr>
                <a:endParaRPr kumimoji="0" lang="en-GB" sz="8800" b="0" i="0" u="none" strike="noStrike" cap="none" normalizeH="0" baseline="0" dirty="0">
                  <a:ln>
                    <a:noFill/>
                  </a:ln>
                  <a:solidFill>
                    <a:schemeClr val="tx1"/>
                  </a:solidFill>
                  <a:effectLst/>
                  <a:latin typeface="Arial" charset="0"/>
                  <a:cs typeface="Times New Roman" pitchFamily="18" charset="0"/>
                </a:endParaRPr>
              </a:p>
            </p:txBody>
          </p:sp>
        </p:grpSp>
        <p:pic>
          <p:nvPicPr>
            <p:cNvPr id="17" name="Grafik 114">
              <a:extLst>
                <a:ext uri="{FF2B5EF4-FFF2-40B4-BE49-F238E27FC236}">
                  <a16:creationId xmlns:a16="http://schemas.microsoft.com/office/drawing/2014/main" id="{CBB72E63-FBA4-3B2A-CC88-E6F9E41CD01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2470" t="25831" r="890" b="59264"/>
            <a:stretch/>
          </p:blipFill>
          <p:spPr>
            <a:xfrm>
              <a:off x="20889509" y="11666061"/>
              <a:ext cx="1096170" cy="849021"/>
            </a:xfrm>
            <a:prstGeom prst="rect">
              <a:avLst/>
            </a:prstGeom>
          </p:spPr>
        </p:pic>
      </p:grpSp>
      <p:sp>
        <p:nvSpPr>
          <p:cNvPr id="22" name="TextBox 21">
            <a:extLst>
              <a:ext uri="{FF2B5EF4-FFF2-40B4-BE49-F238E27FC236}">
                <a16:creationId xmlns:a16="http://schemas.microsoft.com/office/drawing/2014/main" id="{C66D2409-1DE1-88D7-3B8A-7A1E4A126505}"/>
              </a:ext>
            </a:extLst>
          </p:cNvPr>
          <p:cNvSpPr txBox="1"/>
          <p:nvPr/>
        </p:nvSpPr>
        <p:spPr>
          <a:xfrm>
            <a:off x="606364" y="1076677"/>
            <a:ext cx="4221330" cy="400110"/>
          </a:xfrm>
          <a:prstGeom prst="rect">
            <a:avLst/>
          </a:prstGeom>
          <a:noFill/>
        </p:spPr>
        <p:txBody>
          <a:bodyPr wrap="square">
            <a:spAutoFit/>
          </a:bodyPr>
          <a:lstStyle/>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2000" dirty="0">
                <a:solidFill>
                  <a:prstClr val="black"/>
                </a:solidFill>
                <a:latin typeface="Arial"/>
                <a:ea typeface="宋体"/>
              </a:rPr>
              <a:t>Adjustable metal centers</a:t>
            </a:r>
            <a:endParaRPr kumimoji="0" lang="en-US" altLang="zh-CN" sz="2000" b="0" i="0" u="none" strike="noStrike" kern="1200" cap="none" spc="0" normalizeH="0" baseline="0" noProof="0" dirty="0">
              <a:ln>
                <a:noFill/>
              </a:ln>
              <a:solidFill>
                <a:prstClr val="black"/>
              </a:solidFill>
              <a:effectLst/>
              <a:uLnTx/>
              <a:uFillTx/>
              <a:latin typeface="Arial"/>
              <a:ea typeface="宋体"/>
              <a:cs typeface="+mn-cs"/>
            </a:endParaRPr>
          </a:p>
        </p:txBody>
      </p:sp>
      <p:sp>
        <p:nvSpPr>
          <p:cNvPr id="36" name="TextBox 35">
            <a:extLst>
              <a:ext uri="{FF2B5EF4-FFF2-40B4-BE49-F238E27FC236}">
                <a16:creationId xmlns:a16="http://schemas.microsoft.com/office/drawing/2014/main" id="{5508F798-44A3-2155-1197-80C6753A04BB}"/>
              </a:ext>
            </a:extLst>
          </p:cNvPr>
          <p:cNvSpPr txBox="1"/>
          <p:nvPr/>
        </p:nvSpPr>
        <p:spPr>
          <a:xfrm>
            <a:off x="428829" y="4869154"/>
            <a:ext cx="2082131" cy="584775"/>
          </a:xfrm>
          <a:prstGeom prst="rect">
            <a:avLst/>
          </a:prstGeom>
          <a:noFill/>
        </p:spPr>
        <p:txBody>
          <a:bodyPr wrap="square">
            <a:spAutoFit/>
          </a:bodyPr>
          <a:lstStyle/>
          <a:p>
            <a:pPr algn="ctr"/>
            <a:r>
              <a:rPr lang="en-US" altLang="de-DE" sz="1600" dirty="0">
                <a:cs typeface="Arial" panose="020B0604020202020204" pitchFamily="34" charset="0"/>
              </a:rPr>
              <a:t>Single </a:t>
            </a:r>
            <a:r>
              <a:rPr lang="en-GB" altLang="de-DE" sz="1600" dirty="0">
                <a:cs typeface="Arial" panose="020B0604020202020204" pitchFamily="34" charset="0"/>
              </a:rPr>
              <a:t>bonds</a:t>
            </a:r>
          </a:p>
          <a:p>
            <a:pPr algn="ctr"/>
            <a:r>
              <a:rPr lang="en-US" altLang="de-DE" sz="1600" dirty="0">
                <a:cs typeface="Arial" panose="020B0604020202020204" pitchFamily="34" charset="0"/>
              </a:rPr>
              <a:t> (Suzuki coupling)</a:t>
            </a:r>
            <a:endParaRPr lang="en-GB" sz="1600" dirty="0"/>
          </a:p>
        </p:txBody>
      </p:sp>
      <p:sp>
        <p:nvSpPr>
          <p:cNvPr id="37" name="TextBox 36">
            <a:extLst>
              <a:ext uri="{FF2B5EF4-FFF2-40B4-BE49-F238E27FC236}">
                <a16:creationId xmlns:a16="http://schemas.microsoft.com/office/drawing/2014/main" id="{54E81F50-3D52-D20C-A702-BABF1203ECDC}"/>
              </a:ext>
            </a:extLst>
          </p:cNvPr>
          <p:cNvSpPr txBox="1"/>
          <p:nvPr/>
        </p:nvSpPr>
        <p:spPr>
          <a:xfrm>
            <a:off x="2204140" y="4869153"/>
            <a:ext cx="2610964" cy="584775"/>
          </a:xfrm>
          <a:prstGeom prst="rect">
            <a:avLst/>
          </a:prstGeom>
          <a:noFill/>
        </p:spPr>
        <p:txBody>
          <a:bodyPr wrap="square">
            <a:spAutoFit/>
          </a:bodyPr>
          <a:lstStyle/>
          <a:p>
            <a:pPr algn="ctr"/>
            <a:r>
              <a:rPr lang="en-US" altLang="de-DE" sz="1600" dirty="0">
                <a:cs typeface="Arial" panose="020B0604020202020204" pitchFamily="34" charset="0"/>
              </a:rPr>
              <a:t>Triple </a:t>
            </a:r>
            <a:r>
              <a:rPr lang="en-GB" altLang="de-DE" sz="1600" dirty="0">
                <a:cs typeface="Arial" panose="020B0604020202020204" pitchFamily="34" charset="0"/>
              </a:rPr>
              <a:t>bonds</a:t>
            </a:r>
            <a:r>
              <a:rPr lang="en-US" altLang="de-DE" sz="1600" dirty="0">
                <a:cs typeface="Arial" panose="020B0604020202020204" pitchFamily="34" charset="0"/>
              </a:rPr>
              <a:t> </a:t>
            </a:r>
          </a:p>
          <a:p>
            <a:pPr algn="ctr"/>
            <a:r>
              <a:rPr lang="en-US" altLang="de-DE" sz="1600" dirty="0">
                <a:cs typeface="Arial" panose="020B0604020202020204" pitchFamily="34" charset="0"/>
              </a:rPr>
              <a:t>(</a:t>
            </a:r>
            <a:r>
              <a:rPr lang="en-US" altLang="de-DE" sz="1600" dirty="0" err="1">
                <a:cs typeface="Arial" panose="020B0604020202020204" pitchFamily="34" charset="0"/>
              </a:rPr>
              <a:t>Sonogashira</a:t>
            </a:r>
            <a:r>
              <a:rPr lang="en-US" altLang="de-DE" sz="1600" dirty="0">
                <a:cs typeface="Arial" panose="020B0604020202020204" pitchFamily="34" charset="0"/>
              </a:rPr>
              <a:t> coupling) </a:t>
            </a:r>
            <a:endParaRPr lang="en-GB" dirty="0"/>
          </a:p>
        </p:txBody>
      </p:sp>
      <p:sp>
        <p:nvSpPr>
          <p:cNvPr id="38" name="TextBox 37">
            <a:extLst>
              <a:ext uri="{FF2B5EF4-FFF2-40B4-BE49-F238E27FC236}">
                <a16:creationId xmlns:a16="http://schemas.microsoft.com/office/drawing/2014/main" id="{D2576085-8DB8-A20F-1C02-9601C73B9060}"/>
              </a:ext>
            </a:extLst>
          </p:cNvPr>
          <p:cNvSpPr txBox="1"/>
          <p:nvPr/>
        </p:nvSpPr>
        <p:spPr>
          <a:xfrm>
            <a:off x="683101" y="5852605"/>
            <a:ext cx="6054863" cy="338554"/>
          </a:xfrm>
          <a:prstGeom prst="rect">
            <a:avLst/>
          </a:prstGeom>
          <a:noFill/>
        </p:spPr>
        <p:txBody>
          <a:bodyPr wrap="none" rtlCol="0">
            <a:spAutoFit/>
          </a:bodyPr>
          <a:lstStyle/>
          <a:p>
            <a:r>
              <a:rPr lang="en-GB" sz="1600" i="1" dirty="0"/>
              <a:t>Synthesized by Alicia </a:t>
            </a:r>
            <a:r>
              <a:rPr lang="en-GB" sz="1600" i="1" dirty="0" err="1"/>
              <a:t>Götz</a:t>
            </a:r>
            <a:r>
              <a:rPr lang="en-GB" sz="1600" i="1" dirty="0"/>
              <a:t>, Xuelin Yao, Dimitris Alexandropoulos</a:t>
            </a:r>
          </a:p>
        </p:txBody>
      </p:sp>
      <p:sp>
        <p:nvSpPr>
          <p:cNvPr id="39" name="Rectangle 38">
            <a:extLst>
              <a:ext uri="{FF2B5EF4-FFF2-40B4-BE49-F238E27FC236}">
                <a16:creationId xmlns:a16="http://schemas.microsoft.com/office/drawing/2014/main" id="{4263CD1A-8320-34E9-4E5E-7F3F40A188E9}"/>
              </a:ext>
            </a:extLst>
          </p:cNvPr>
          <p:cNvSpPr/>
          <p:nvPr/>
        </p:nvSpPr>
        <p:spPr>
          <a:xfrm>
            <a:off x="406283" y="4354585"/>
            <a:ext cx="4221330" cy="1174273"/>
          </a:xfrm>
          <a:prstGeom prst="rect">
            <a:avLst/>
          </a:prstGeom>
          <a:noFill/>
          <a:ln w="19050">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981316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Porphyrin-Functionalized GNRs</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US" altLang="zh-CN" sz="1800" dirty="0">
                <a:solidFill>
                  <a:schemeClr val="bg1">
                    <a:lumMod val="50000"/>
                  </a:schemeClr>
                </a:solidFill>
                <a:latin typeface="Arial Rounded MT Bold" panose="020F0704030504030204" pitchFamily="34" charset="0"/>
              </a:rPr>
              <a:t>2</a:t>
            </a:r>
            <a:endParaRPr lang="zh-CN" altLang="en-US" sz="1800" dirty="0">
              <a:solidFill>
                <a:schemeClr val="bg1">
                  <a:lumMod val="50000"/>
                </a:schemeClr>
              </a:solidFill>
              <a:latin typeface="Arial Rounded MT Bold" panose="020F0704030504030204" pitchFamily="34" charset="0"/>
            </a:endParaRPr>
          </a:p>
        </p:txBody>
      </p:sp>
      <p:grpSp>
        <p:nvGrpSpPr>
          <p:cNvPr id="6" name="Group 5">
            <a:extLst>
              <a:ext uri="{FF2B5EF4-FFF2-40B4-BE49-F238E27FC236}">
                <a16:creationId xmlns:a16="http://schemas.microsoft.com/office/drawing/2014/main" id="{DAFC8CB4-D177-CD94-A81E-71B5DA356B01}"/>
              </a:ext>
            </a:extLst>
          </p:cNvPr>
          <p:cNvGrpSpPr>
            <a:grpSpLocks noChangeAspect="1"/>
          </p:cNvGrpSpPr>
          <p:nvPr/>
        </p:nvGrpSpPr>
        <p:grpSpPr>
          <a:xfrm>
            <a:off x="4417955" y="1925243"/>
            <a:ext cx="3759901" cy="2831731"/>
            <a:chOff x="23992297" y="9154150"/>
            <a:chExt cx="5309737" cy="3998974"/>
          </a:xfrm>
        </p:grpSpPr>
        <p:grpSp>
          <p:nvGrpSpPr>
            <p:cNvPr id="7" name="Group 6">
              <a:extLst>
                <a:ext uri="{FF2B5EF4-FFF2-40B4-BE49-F238E27FC236}">
                  <a16:creationId xmlns:a16="http://schemas.microsoft.com/office/drawing/2014/main" id="{8950CB33-F438-1B7A-ADAD-C3C912269ADD}"/>
                </a:ext>
              </a:extLst>
            </p:cNvPr>
            <p:cNvGrpSpPr>
              <a:grpSpLocks noChangeAspect="1"/>
            </p:cNvGrpSpPr>
            <p:nvPr/>
          </p:nvGrpSpPr>
          <p:grpSpPr>
            <a:xfrm>
              <a:off x="23992297" y="9154150"/>
              <a:ext cx="5309737" cy="3382569"/>
              <a:chOff x="5264387" y="13231509"/>
              <a:chExt cx="9122685" cy="5811607"/>
            </a:xfrm>
          </p:grpSpPr>
          <p:pic>
            <p:nvPicPr>
              <p:cNvPr id="9" name="Content Placeholder 4">
                <a:extLst>
                  <a:ext uri="{FF2B5EF4-FFF2-40B4-BE49-F238E27FC236}">
                    <a16:creationId xmlns:a16="http://schemas.microsoft.com/office/drawing/2014/main" id="{2DD97071-2223-03AC-708B-DBF665489DCC}"/>
                  </a:ext>
                </a:extLst>
              </p:cNvPr>
              <p:cNvPicPr>
                <a:picLocks noChangeAspect="1"/>
              </p:cNvPicPr>
              <p:nvPr/>
            </p:nvPicPr>
            <p:blipFill rotWithShape="1">
              <a:blip r:embed="rId3"/>
              <a:srcRect l="26256" t="31978" r="44784" b="32616"/>
              <a:stretch/>
            </p:blipFill>
            <p:spPr>
              <a:xfrm>
                <a:off x="5264387" y="13231509"/>
                <a:ext cx="6335007" cy="5299458"/>
              </a:xfrm>
              <a:prstGeom prst="rect">
                <a:avLst/>
              </a:prstGeom>
            </p:spPr>
          </p:pic>
          <p:pic>
            <p:nvPicPr>
              <p:cNvPr id="10" name="Content Placeholder 4">
                <a:extLst>
                  <a:ext uri="{FF2B5EF4-FFF2-40B4-BE49-F238E27FC236}">
                    <a16:creationId xmlns:a16="http://schemas.microsoft.com/office/drawing/2014/main" id="{1892D366-1E76-71EA-C0EF-4B19BBD05E91}"/>
                  </a:ext>
                </a:extLst>
              </p:cNvPr>
              <p:cNvPicPr>
                <a:picLocks noChangeAspect="1"/>
              </p:cNvPicPr>
              <p:nvPr/>
            </p:nvPicPr>
            <p:blipFill rotWithShape="1">
              <a:blip r:embed="rId3"/>
              <a:srcRect l="61944" t="31978" r="24410" b="29507"/>
              <a:stretch/>
            </p:blipFill>
            <p:spPr>
              <a:xfrm>
                <a:off x="11402064" y="13278437"/>
                <a:ext cx="2985008" cy="5764679"/>
              </a:xfrm>
              <a:prstGeom prst="rect">
                <a:avLst/>
              </a:prstGeom>
            </p:spPr>
          </p:pic>
        </p:grpSp>
        <p:sp>
          <p:nvSpPr>
            <p:cNvPr id="8" name="Textfeld 285">
              <a:extLst>
                <a:ext uri="{FF2B5EF4-FFF2-40B4-BE49-F238E27FC236}">
                  <a16:creationId xmlns:a16="http://schemas.microsoft.com/office/drawing/2014/main" id="{B8B72185-3C5F-545F-F2DF-129E3B7D118F}"/>
                </a:ext>
              </a:extLst>
            </p:cNvPr>
            <p:cNvSpPr txBox="1"/>
            <p:nvPr/>
          </p:nvSpPr>
          <p:spPr>
            <a:xfrm>
              <a:off x="25496496" y="12675018"/>
              <a:ext cx="2656797" cy="478106"/>
            </a:xfrm>
            <a:prstGeom prst="rect">
              <a:avLst/>
            </a:prstGeom>
            <a:noFill/>
          </p:spPr>
          <p:txBody>
            <a:bodyPr wrap="square" rtlCol="0">
              <a:spAutoFit/>
            </a:bodyPr>
            <a:lstStyle/>
            <a:p>
              <a:pPr algn="ctr"/>
              <a:r>
                <a:rPr lang="de-DE" sz="1600" b="1" dirty="0"/>
                <a:t>VO-GNR</a:t>
              </a:r>
            </a:p>
          </p:txBody>
        </p:sp>
      </p:grpSp>
      <p:grpSp>
        <p:nvGrpSpPr>
          <p:cNvPr id="12" name="Group 11">
            <a:extLst>
              <a:ext uri="{FF2B5EF4-FFF2-40B4-BE49-F238E27FC236}">
                <a16:creationId xmlns:a16="http://schemas.microsoft.com/office/drawing/2014/main" id="{5A5DA354-9895-2E22-3F0F-A267218DED8E}"/>
              </a:ext>
            </a:extLst>
          </p:cNvPr>
          <p:cNvGrpSpPr>
            <a:grpSpLocks noChangeAspect="1"/>
          </p:cNvGrpSpPr>
          <p:nvPr/>
        </p:nvGrpSpPr>
        <p:grpSpPr>
          <a:xfrm>
            <a:off x="17704" y="2091321"/>
            <a:ext cx="4400251" cy="2667438"/>
            <a:chOff x="17538111" y="9205615"/>
            <a:chExt cx="6435182" cy="3901016"/>
          </a:xfrm>
        </p:grpSpPr>
        <p:sp>
          <p:nvSpPr>
            <p:cNvPr id="13" name="Textfeld 285">
              <a:extLst>
                <a:ext uri="{FF2B5EF4-FFF2-40B4-BE49-F238E27FC236}">
                  <a16:creationId xmlns:a16="http://schemas.microsoft.com/office/drawing/2014/main" id="{8CE77738-84B2-DB58-3DB0-65E2FAB7041E}"/>
                </a:ext>
              </a:extLst>
            </p:cNvPr>
            <p:cNvSpPr txBox="1"/>
            <p:nvPr/>
          </p:nvSpPr>
          <p:spPr>
            <a:xfrm>
              <a:off x="21316496" y="12588617"/>
              <a:ext cx="2656797" cy="518014"/>
            </a:xfrm>
            <a:prstGeom prst="rect">
              <a:avLst/>
            </a:prstGeom>
            <a:noFill/>
          </p:spPr>
          <p:txBody>
            <a:bodyPr wrap="square" rtlCol="0">
              <a:spAutoFit/>
            </a:bodyPr>
            <a:lstStyle/>
            <a:p>
              <a:pPr algn="ctr"/>
              <a:r>
                <a:rPr lang="de-DE" sz="1600" b="1" dirty="0"/>
                <a:t>SG-Cu-GNR, 2</a:t>
              </a:r>
            </a:p>
          </p:txBody>
        </p:sp>
        <p:sp>
          <p:nvSpPr>
            <p:cNvPr id="14" name="Textfeld 286">
              <a:extLst>
                <a:ext uri="{FF2B5EF4-FFF2-40B4-BE49-F238E27FC236}">
                  <a16:creationId xmlns:a16="http://schemas.microsoft.com/office/drawing/2014/main" id="{FCAC9DBA-F1F2-325B-AC45-F6F305AFFAA9}"/>
                </a:ext>
              </a:extLst>
            </p:cNvPr>
            <p:cNvSpPr txBox="1"/>
            <p:nvPr/>
          </p:nvSpPr>
          <p:spPr>
            <a:xfrm>
              <a:off x="17538111" y="12588616"/>
              <a:ext cx="4247536" cy="518014"/>
            </a:xfrm>
            <a:prstGeom prst="rect">
              <a:avLst/>
            </a:prstGeom>
            <a:noFill/>
          </p:spPr>
          <p:txBody>
            <a:bodyPr wrap="square" rtlCol="0">
              <a:spAutoFit/>
            </a:bodyPr>
            <a:lstStyle/>
            <a:p>
              <a:pPr algn="ctr"/>
              <a:r>
                <a:rPr lang="de-DE" sz="1600" b="1" dirty="0"/>
                <a:t>Suz-Cu-GNR, 1</a:t>
              </a:r>
            </a:p>
          </p:txBody>
        </p:sp>
        <p:pic>
          <p:nvPicPr>
            <p:cNvPr id="15" name="Grafik 27">
              <a:extLst>
                <a:ext uri="{FF2B5EF4-FFF2-40B4-BE49-F238E27FC236}">
                  <a16:creationId xmlns:a16="http://schemas.microsoft.com/office/drawing/2014/main" id="{615E83F0-1E32-F3EE-F781-2952CC1EF95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7091" t="43201" r="5584"/>
            <a:stretch/>
          </p:blipFill>
          <p:spPr>
            <a:xfrm>
              <a:off x="21463592" y="9205615"/>
              <a:ext cx="2458796" cy="3235399"/>
            </a:xfrm>
            <a:prstGeom prst="rect">
              <a:avLst/>
            </a:prstGeom>
          </p:spPr>
        </p:pic>
        <p:grpSp>
          <p:nvGrpSpPr>
            <p:cNvPr id="16" name="Gruppieren 4">
              <a:extLst>
                <a:ext uri="{FF2B5EF4-FFF2-40B4-BE49-F238E27FC236}">
                  <a16:creationId xmlns:a16="http://schemas.microsoft.com/office/drawing/2014/main" id="{9C4414DA-038C-88F0-F7EC-DA80BDB33E1C}"/>
                </a:ext>
              </a:extLst>
            </p:cNvPr>
            <p:cNvGrpSpPr/>
            <p:nvPr/>
          </p:nvGrpSpPr>
          <p:grpSpPr>
            <a:xfrm>
              <a:off x="17976625" y="9590174"/>
              <a:ext cx="3304966" cy="2925370"/>
              <a:chOff x="23660349" y="8492843"/>
              <a:chExt cx="3304966" cy="2925370"/>
            </a:xfrm>
          </p:grpSpPr>
          <p:pic>
            <p:nvPicPr>
              <p:cNvPr id="18" name="Grafik 14">
                <a:extLst>
                  <a:ext uri="{FF2B5EF4-FFF2-40B4-BE49-F238E27FC236}">
                    <a16:creationId xmlns:a16="http://schemas.microsoft.com/office/drawing/2014/main" id="{DFE0DB01-783F-9B0A-F63A-9C1AF1E96C6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48644" r="52545"/>
              <a:stretch/>
            </p:blipFill>
            <p:spPr>
              <a:xfrm>
                <a:off x="23839247" y="8492843"/>
                <a:ext cx="3126068" cy="2925370"/>
              </a:xfrm>
              <a:prstGeom prst="rect">
                <a:avLst/>
              </a:prstGeom>
            </p:spPr>
          </p:pic>
          <p:sp>
            <p:nvSpPr>
              <p:cNvPr id="19" name="Rechteck 1">
                <a:extLst>
                  <a:ext uri="{FF2B5EF4-FFF2-40B4-BE49-F238E27FC236}">
                    <a16:creationId xmlns:a16="http://schemas.microsoft.com/office/drawing/2014/main" id="{A488B28D-860F-BD8C-2EF9-1891B6F826F5}"/>
                  </a:ext>
                </a:extLst>
              </p:cNvPr>
              <p:cNvSpPr/>
              <p:nvPr/>
            </p:nvSpPr>
            <p:spPr bwMode="auto">
              <a:xfrm>
                <a:off x="23660349" y="9552445"/>
                <a:ext cx="534601" cy="585461"/>
              </a:xfrm>
              <a:prstGeom prst="rect">
                <a:avLst/>
              </a:prstGeom>
              <a:solidFill>
                <a:schemeClr val="bg1"/>
              </a:solidFill>
              <a:ln>
                <a:noFill/>
              </a:ln>
              <a:effectLst/>
            </p:spPr>
            <p:txBody>
              <a:bodyPr vert="horz" wrap="square" lIns="0" tIns="0" rIns="40639" bIns="0" numCol="1" rtlCol="0" anchor="t" anchorCtr="0" compatLnSpc="1">
                <a:prstTxWarp prst="textNoShape">
                  <a:avLst/>
                </a:prstTxWarp>
              </a:bodyPr>
              <a:lstStyle/>
              <a:p>
                <a:pPr marL="39688" marR="0" indent="0" algn="ctr" defTabSz="914400" rtl="0" eaLnBrk="1" fontAlgn="base" latinLnBrk="0" hangingPunct="1">
                  <a:lnSpc>
                    <a:spcPct val="100000"/>
                  </a:lnSpc>
                  <a:spcBef>
                    <a:spcPts val="5100"/>
                  </a:spcBef>
                  <a:spcAft>
                    <a:spcPct val="0"/>
                  </a:spcAft>
                  <a:buClrTx/>
                  <a:buSzTx/>
                  <a:buFontTx/>
                  <a:buNone/>
                  <a:tabLst/>
                </a:pPr>
                <a:endParaRPr kumimoji="0" lang="en-GB" sz="8800" b="0" i="0" u="none" strike="noStrike" cap="none" normalizeH="0" baseline="0" dirty="0">
                  <a:ln>
                    <a:noFill/>
                  </a:ln>
                  <a:solidFill>
                    <a:schemeClr val="tx1"/>
                  </a:solidFill>
                  <a:effectLst/>
                  <a:latin typeface="Arial" charset="0"/>
                  <a:cs typeface="Times New Roman" pitchFamily="18" charset="0"/>
                </a:endParaRPr>
              </a:p>
            </p:txBody>
          </p:sp>
        </p:grpSp>
        <p:pic>
          <p:nvPicPr>
            <p:cNvPr id="17" name="Grafik 114">
              <a:extLst>
                <a:ext uri="{FF2B5EF4-FFF2-40B4-BE49-F238E27FC236}">
                  <a16:creationId xmlns:a16="http://schemas.microsoft.com/office/drawing/2014/main" id="{CBB72E63-FBA4-3B2A-CC88-E6F9E41CD01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2470" t="25831" r="890" b="59264"/>
            <a:stretch/>
          </p:blipFill>
          <p:spPr>
            <a:xfrm>
              <a:off x="20889509" y="11666061"/>
              <a:ext cx="1096170" cy="849021"/>
            </a:xfrm>
            <a:prstGeom prst="rect">
              <a:avLst/>
            </a:prstGeom>
          </p:spPr>
        </p:pic>
      </p:grpSp>
      <p:sp>
        <p:nvSpPr>
          <p:cNvPr id="22" name="TextBox 21">
            <a:extLst>
              <a:ext uri="{FF2B5EF4-FFF2-40B4-BE49-F238E27FC236}">
                <a16:creationId xmlns:a16="http://schemas.microsoft.com/office/drawing/2014/main" id="{C66D2409-1DE1-88D7-3B8A-7A1E4A126505}"/>
              </a:ext>
            </a:extLst>
          </p:cNvPr>
          <p:cNvSpPr txBox="1"/>
          <p:nvPr/>
        </p:nvSpPr>
        <p:spPr>
          <a:xfrm>
            <a:off x="606364" y="1076677"/>
            <a:ext cx="4221330" cy="400110"/>
          </a:xfrm>
          <a:prstGeom prst="rect">
            <a:avLst/>
          </a:prstGeom>
          <a:noFill/>
        </p:spPr>
        <p:txBody>
          <a:bodyPr wrap="square">
            <a:spAutoFit/>
          </a:bodyPr>
          <a:lstStyle/>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2000" dirty="0">
                <a:solidFill>
                  <a:prstClr val="black"/>
                </a:solidFill>
                <a:latin typeface="Arial"/>
                <a:ea typeface="宋体"/>
              </a:rPr>
              <a:t>Adjustable metal centers</a:t>
            </a:r>
            <a:endParaRPr kumimoji="0" lang="en-US" altLang="zh-CN" sz="2000" b="0" i="0" u="none" strike="noStrike" kern="1200" cap="none" spc="0" normalizeH="0" baseline="0" noProof="0" dirty="0">
              <a:ln>
                <a:noFill/>
              </a:ln>
              <a:solidFill>
                <a:prstClr val="black"/>
              </a:solidFill>
              <a:effectLst/>
              <a:uLnTx/>
              <a:uFillTx/>
              <a:latin typeface="Arial"/>
              <a:ea typeface="宋体"/>
              <a:cs typeface="+mn-cs"/>
            </a:endParaRPr>
          </a:p>
        </p:txBody>
      </p:sp>
      <p:sp>
        <p:nvSpPr>
          <p:cNvPr id="24" name="Ellipse 25">
            <a:extLst>
              <a:ext uri="{FF2B5EF4-FFF2-40B4-BE49-F238E27FC236}">
                <a16:creationId xmlns:a16="http://schemas.microsoft.com/office/drawing/2014/main" id="{B960E258-39B3-9899-ED05-92D0034A3BED}"/>
              </a:ext>
            </a:extLst>
          </p:cNvPr>
          <p:cNvSpPr/>
          <p:nvPr/>
        </p:nvSpPr>
        <p:spPr>
          <a:xfrm>
            <a:off x="5141864" y="1833237"/>
            <a:ext cx="894605" cy="815070"/>
          </a:xfrm>
          <a:prstGeom prst="ellipse">
            <a:avLst/>
          </a:prstGeom>
          <a:solidFill>
            <a:srgbClr val="E71224">
              <a:alpha val="5000"/>
            </a:srgbClr>
          </a:solidFill>
          <a:ln w="18000">
            <a:solidFill>
              <a:srgbClr val="E71224"/>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endParaRPr lang="de-DE">
              <a:solidFill>
                <a:srgbClr val="E71224"/>
              </a:solidFill>
            </a:endParaRPr>
          </a:p>
        </p:txBody>
      </p:sp>
      <p:sp>
        <p:nvSpPr>
          <p:cNvPr id="25" name="Rectangle 24">
            <a:extLst>
              <a:ext uri="{FF2B5EF4-FFF2-40B4-BE49-F238E27FC236}">
                <a16:creationId xmlns:a16="http://schemas.microsoft.com/office/drawing/2014/main" id="{5AD9005F-6EEC-19EF-BAA2-ACE2426B40F1}"/>
              </a:ext>
            </a:extLst>
          </p:cNvPr>
          <p:cNvSpPr/>
          <p:nvPr/>
        </p:nvSpPr>
        <p:spPr>
          <a:xfrm>
            <a:off x="4237537" y="1243105"/>
            <a:ext cx="2361457" cy="584775"/>
          </a:xfrm>
          <a:prstGeom prst="rect">
            <a:avLst/>
          </a:prstGeom>
        </p:spPr>
        <p:txBody>
          <a:bodyPr wrap="square">
            <a:spAutoFit/>
          </a:bodyPr>
          <a:lstStyle/>
          <a:p>
            <a:r>
              <a:rPr lang="en-US" sz="1600" dirty="0">
                <a:solidFill>
                  <a:srgbClr val="C00000"/>
                </a:solidFill>
              </a:rPr>
              <a:t>Bulky group to enhance solubility</a:t>
            </a:r>
          </a:p>
        </p:txBody>
      </p:sp>
      <p:sp>
        <p:nvSpPr>
          <p:cNvPr id="29" name="TextBox 28">
            <a:extLst>
              <a:ext uri="{FF2B5EF4-FFF2-40B4-BE49-F238E27FC236}">
                <a16:creationId xmlns:a16="http://schemas.microsoft.com/office/drawing/2014/main" id="{B25F95C5-645D-331D-F344-5850DC168924}"/>
              </a:ext>
            </a:extLst>
          </p:cNvPr>
          <p:cNvSpPr txBox="1"/>
          <p:nvPr/>
        </p:nvSpPr>
        <p:spPr>
          <a:xfrm>
            <a:off x="428829" y="4869154"/>
            <a:ext cx="2082131" cy="584775"/>
          </a:xfrm>
          <a:prstGeom prst="rect">
            <a:avLst/>
          </a:prstGeom>
          <a:noFill/>
        </p:spPr>
        <p:txBody>
          <a:bodyPr wrap="square">
            <a:spAutoFit/>
          </a:bodyPr>
          <a:lstStyle/>
          <a:p>
            <a:pPr algn="ctr"/>
            <a:r>
              <a:rPr lang="en-US" altLang="de-DE" sz="1600" dirty="0">
                <a:cs typeface="Arial" panose="020B0604020202020204" pitchFamily="34" charset="0"/>
              </a:rPr>
              <a:t>Single </a:t>
            </a:r>
            <a:r>
              <a:rPr lang="en-GB" altLang="de-DE" sz="1600" dirty="0">
                <a:cs typeface="Arial" panose="020B0604020202020204" pitchFamily="34" charset="0"/>
              </a:rPr>
              <a:t>bonds</a:t>
            </a:r>
          </a:p>
          <a:p>
            <a:pPr algn="ctr"/>
            <a:r>
              <a:rPr lang="en-US" altLang="de-DE" sz="1600" dirty="0">
                <a:cs typeface="Arial" panose="020B0604020202020204" pitchFamily="34" charset="0"/>
              </a:rPr>
              <a:t> (Suzuki coupling)</a:t>
            </a:r>
            <a:endParaRPr lang="en-GB" sz="1600" dirty="0"/>
          </a:p>
        </p:txBody>
      </p:sp>
      <p:sp>
        <p:nvSpPr>
          <p:cNvPr id="30" name="TextBox 29">
            <a:extLst>
              <a:ext uri="{FF2B5EF4-FFF2-40B4-BE49-F238E27FC236}">
                <a16:creationId xmlns:a16="http://schemas.microsoft.com/office/drawing/2014/main" id="{53AC928F-8B38-E194-FBC3-3CAAD95300D6}"/>
              </a:ext>
            </a:extLst>
          </p:cNvPr>
          <p:cNvSpPr txBox="1"/>
          <p:nvPr/>
        </p:nvSpPr>
        <p:spPr>
          <a:xfrm>
            <a:off x="2204140" y="4869153"/>
            <a:ext cx="2610964" cy="584775"/>
          </a:xfrm>
          <a:prstGeom prst="rect">
            <a:avLst/>
          </a:prstGeom>
          <a:noFill/>
        </p:spPr>
        <p:txBody>
          <a:bodyPr wrap="square">
            <a:spAutoFit/>
          </a:bodyPr>
          <a:lstStyle/>
          <a:p>
            <a:pPr algn="ctr"/>
            <a:r>
              <a:rPr lang="en-US" altLang="de-DE" sz="1600" dirty="0">
                <a:cs typeface="Arial" panose="020B0604020202020204" pitchFamily="34" charset="0"/>
              </a:rPr>
              <a:t>Triple </a:t>
            </a:r>
            <a:r>
              <a:rPr lang="en-GB" altLang="de-DE" sz="1600" dirty="0">
                <a:cs typeface="Arial" panose="020B0604020202020204" pitchFamily="34" charset="0"/>
              </a:rPr>
              <a:t>bonds</a:t>
            </a:r>
            <a:r>
              <a:rPr lang="en-US" altLang="de-DE" sz="1600" dirty="0">
                <a:cs typeface="Arial" panose="020B0604020202020204" pitchFamily="34" charset="0"/>
              </a:rPr>
              <a:t> </a:t>
            </a:r>
          </a:p>
          <a:p>
            <a:pPr algn="ctr"/>
            <a:r>
              <a:rPr lang="en-US" altLang="de-DE" sz="1600" dirty="0">
                <a:cs typeface="Arial" panose="020B0604020202020204" pitchFamily="34" charset="0"/>
              </a:rPr>
              <a:t>(</a:t>
            </a:r>
            <a:r>
              <a:rPr lang="en-US" altLang="de-DE" sz="1600" dirty="0" err="1">
                <a:cs typeface="Arial" panose="020B0604020202020204" pitchFamily="34" charset="0"/>
              </a:rPr>
              <a:t>Sonogashira</a:t>
            </a:r>
            <a:r>
              <a:rPr lang="en-US" altLang="de-DE" sz="1600" dirty="0">
                <a:cs typeface="Arial" panose="020B0604020202020204" pitchFamily="34" charset="0"/>
              </a:rPr>
              <a:t> coupling) </a:t>
            </a:r>
            <a:endParaRPr lang="en-GB" dirty="0"/>
          </a:p>
        </p:txBody>
      </p:sp>
      <p:sp>
        <p:nvSpPr>
          <p:cNvPr id="31" name="TextBox 30">
            <a:extLst>
              <a:ext uri="{FF2B5EF4-FFF2-40B4-BE49-F238E27FC236}">
                <a16:creationId xmlns:a16="http://schemas.microsoft.com/office/drawing/2014/main" id="{A4EED0F9-798F-0CE8-3F32-26A068E97C06}"/>
              </a:ext>
            </a:extLst>
          </p:cNvPr>
          <p:cNvSpPr txBox="1"/>
          <p:nvPr/>
        </p:nvSpPr>
        <p:spPr>
          <a:xfrm>
            <a:off x="683101" y="5852605"/>
            <a:ext cx="6054863" cy="338554"/>
          </a:xfrm>
          <a:prstGeom prst="rect">
            <a:avLst/>
          </a:prstGeom>
          <a:noFill/>
        </p:spPr>
        <p:txBody>
          <a:bodyPr wrap="none" rtlCol="0">
            <a:spAutoFit/>
          </a:bodyPr>
          <a:lstStyle/>
          <a:p>
            <a:r>
              <a:rPr lang="en-GB" sz="1600" i="1" dirty="0"/>
              <a:t>Synthesized by Alicia </a:t>
            </a:r>
            <a:r>
              <a:rPr lang="en-GB" sz="1600" i="1" dirty="0" err="1"/>
              <a:t>Götz</a:t>
            </a:r>
            <a:r>
              <a:rPr lang="en-GB" sz="1600" i="1" dirty="0"/>
              <a:t>, Xuelin Yao, Dimitris Alexandropoulos</a:t>
            </a:r>
          </a:p>
        </p:txBody>
      </p:sp>
    </p:spTree>
    <p:extLst>
      <p:ext uri="{BB962C8B-B14F-4D97-AF65-F5344CB8AC3E}">
        <p14:creationId xmlns:p14="http://schemas.microsoft.com/office/powerpoint/2010/main" val="212123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Porphyrin-Functionalized GNRs</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GB" altLang="zh-CN" sz="1800" dirty="0">
                <a:solidFill>
                  <a:schemeClr val="bg1">
                    <a:lumMod val="50000"/>
                  </a:schemeClr>
                </a:solidFill>
                <a:latin typeface="Arial Rounded MT Bold" panose="020F0704030504030204" pitchFamily="34" charset="0"/>
              </a:rPr>
              <a:t>2</a:t>
            </a:r>
            <a:endParaRPr lang="zh-CN" altLang="en-US" sz="1800" dirty="0">
              <a:solidFill>
                <a:schemeClr val="bg1">
                  <a:lumMod val="50000"/>
                </a:schemeClr>
              </a:solidFill>
              <a:latin typeface="Arial Rounded MT Bold" panose="020F0704030504030204" pitchFamily="34" charset="0"/>
            </a:endParaRPr>
          </a:p>
        </p:txBody>
      </p:sp>
      <p:grpSp>
        <p:nvGrpSpPr>
          <p:cNvPr id="6" name="Group 5">
            <a:extLst>
              <a:ext uri="{FF2B5EF4-FFF2-40B4-BE49-F238E27FC236}">
                <a16:creationId xmlns:a16="http://schemas.microsoft.com/office/drawing/2014/main" id="{DAFC8CB4-D177-CD94-A81E-71B5DA356B01}"/>
              </a:ext>
            </a:extLst>
          </p:cNvPr>
          <p:cNvGrpSpPr>
            <a:grpSpLocks noChangeAspect="1"/>
          </p:cNvGrpSpPr>
          <p:nvPr/>
        </p:nvGrpSpPr>
        <p:grpSpPr>
          <a:xfrm>
            <a:off x="4417955" y="1925243"/>
            <a:ext cx="3759901" cy="2831731"/>
            <a:chOff x="23992297" y="9154150"/>
            <a:chExt cx="5309737" cy="3998974"/>
          </a:xfrm>
        </p:grpSpPr>
        <p:grpSp>
          <p:nvGrpSpPr>
            <p:cNvPr id="7" name="Group 6">
              <a:extLst>
                <a:ext uri="{FF2B5EF4-FFF2-40B4-BE49-F238E27FC236}">
                  <a16:creationId xmlns:a16="http://schemas.microsoft.com/office/drawing/2014/main" id="{8950CB33-F438-1B7A-ADAD-C3C912269ADD}"/>
                </a:ext>
              </a:extLst>
            </p:cNvPr>
            <p:cNvGrpSpPr>
              <a:grpSpLocks noChangeAspect="1"/>
            </p:cNvGrpSpPr>
            <p:nvPr/>
          </p:nvGrpSpPr>
          <p:grpSpPr>
            <a:xfrm>
              <a:off x="23992297" y="9154150"/>
              <a:ext cx="5309737" cy="3382569"/>
              <a:chOff x="5264387" y="13231509"/>
              <a:chExt cx="9122685" cy="5811607"/>
            </a:xfrm>
          </p:grpSpPr>
          <p:pic>
            <p:nvPicPr>
              <p:cNvPr id="9" name="Content Placeholder 4">
                <a:extLst>
                  <a:ext uri="{FF2B5EF4-FFF2-40B4-BE49-F238E27FC236}">
                    <a16:creationId xmlns:a16="http://schemas.microsoft.com/office/drawing/2014/main" id="{2DD97071-2223-03AC-708B-DBF665489DCC}"/>
                  </a:ext>
                </a:extLst>
              </p:cNvPr>
              <p:cNvPicPr>
                <a:picLocks noChangeAspect="1"/>
              </p:cNvPicPr>
              <p:nvPr/>
            </p:nvPicPr>
            <p:blipFill rotWithShape="1">
              <a:blip r:embed="rId3"/>
              <a:srcRect l="26256" t="31978" r="44784" b="32616"/>
              <a:stretch/>
            </p:blipFill>
            <p:spPr>
              <a:xfrm>
                <a:off x="5264387" y="13231509"/>
                <a:ext cx="6335007" cy="5299458"/>
              </a:xfrm>
              <a:prstGeom prst="rect">
                <a:avLst/>
              </a:prstGeom>
            </p:spPr>
          </p:pic>
          <p:pic>
            <p:nvPicPr>
              <p:cNvPr id="10" name="Content Placeholder 4">
                <a:extLst>
                  <a:ext uri="{FF2B5EF4-FFF2-40B4-BE49-F238E27FC236}">
                    <a16:creationId xmlns:a16="http://schemas.microsoft.com/office/drawing/2014/main" id="{1892D366-1E76-71EA-C0EF-4B19BBD05E91}"/>
                  </a:ext>
                </a:extLst>
              </p:cNvPr>
              <p:cNvPicPr>
                <a:picLocks noChangeAspect="1"/>
              </p:cNvPicPr>
              <p:nvPr/>
            </p:nvPicPr>
            <p:blipFill rotWithShape="1">
              <a:blip r:embed="rId3"/>
              <a:srcRect l="61944" t="31978" r="24410" b="29507"/>
              <a:stretch/>
            </p:blipFill>
            <p:spPr>
              <a:xfrm>
                <a:off x="11402064" y="13278437"/>
                <a:ext cx="2985008" cy="5764679"/>
              </a:xfrm>
              <a:prstGeom prst="rect">
                <a:avLst/>
              </a:prstGeom>
            </p:spPr>
          </p:pic>
        </p:grpSp>
        <p:sp>
          <p:nvSpPr>
            <p:cNvPr id="8" name="Textfeld 285">
              <a:extLst>
                <a:ext uri="{FF2B5EF4-FFF2-40B4-BE49-F238E27FC236}">
                  <a16:creationId xmlns:a16="http://schemas.microsoft.com/office/drawing/2014/main" id="{B8B72185-3C5F-545F-F2DF-129E3B7D118F}"/>
                </a:ext>
              </a:extLst>
            </p:cNvPr>
            <p:cNvSpPr txBox="1"/>
            <p:nvPr/>
          </p:nvSpPr>
          <p:spPr>
            <a:xfrm>
              <a:off x="25496496" y="12675018"/>
              <a:ext cx="2656797" cy="478106"/>
            </a:xfrm>
            <a:prstGeom prst="rect">
              <a:avLst/>
            </a:prstGeom>
            <a:noFill/>
          </p:spPr>
          <p:txBody>
            <a:bodyPr wrap="square" rtlCol="0">
              <a:spAutoFit/>
            </a:bodyPr>
            <a:lstStyle/>
            <a:p>
              <a:pPr algn="ctr"/>
              <a:r>
                <a:rPr lang="de-DE" sz="1600" b="1" dirty="0"/>
                <a:t>VO-GNR</a:t>
              </a:r>
            </a:p>
          </p:txBody>
        </p:sp>
      </p:grpSp>
      <p:grpSp>
        <p:nvGrpSpPr>
          <p:cNvPr id="12" name="Group 11">
            <a:extLst>
              <a:ext uri="{FF2B5EF4-FFF2-40B4-BE49-F238E27FC236}">
                <a16:creationId xmlns:a16="http://schemas.microsoft.com/office/drawing/2014/main" id="{5A5DA354-9895-2E22-3F0F-A267218DED8E}"/>
              </a:ext>
            </a:extLst>
          </p:cNvPr>
          <p:cNvGrpSpPr>
            <a:grpSpLocks noChangeAspect="1"/>
          </p:cNvGrpSpPr>
          <p:nvPr/>
        </p:nvGrpSpPr>
        <p:grpSpPr>
          <a:xfrm>
            <a:off x="17704" y="2091321"/>
            <a:ext cx="4400251" cy="2667438"/>
            <a:chOff x="17538111" y="9205615"/>
            <a:chExt cx="6435182" cy="3901016"/>
          </a:xfrm>
        </p:grpSpPr>
        <p:sp>
          <p:nvSpPr>
            <p:cNvPr id="13" name="Textfeld 285">
              <a:extLst>
                <a:ext uri="{FF2B5EF4-FFF2-40B4-BE49-F238E27FC236}">
                  <a16:creationId xmlns:a16="http://schemas.microsoft.com/office/drawing/2014/main" id="{8CE77738-84B2-DB58-3DB0-65E2FAB7041E}"/>
                </a:ext>
              </a:extLst>
            </p:cNvPr>
            <p:cNvSpPr txBox="1"/>
            <p:nvPr/>
          </p:nvSpPr>
          <p:spPr>
            <a:xfrm>
              <a:off x="21316496" y="12588617"/>
              <a:ext cx="2656797" cy="518014"/>
            </a:xfrm>
            <a:prstGeom prst="rect">
              <a:avLst/>
            </a:prstGeom>
            <a:noFill/>
          </p:spPr>
          <p:txBody>
            <a:bodyPr wrap="square" rtlCol="0">
              <a:spAutoFit/>
            </a:bodyPr>
            <a:lstStyle/>
            <a:p>
              <a:pPr algn="ctr"/>
              <a:r>
                <a:rPr lang="de-DE" sz="1600" b="1" dirty="0"/>
                <a:t>SG-Cu-GNR, 2</a:t>
              </a:r>
            </a:p>
          </p:txBody>
        </p:sp>
        <p:sp>
          <p:nvSpPr>
            <p:cNvPr id="14" name="Textfeld 286">
              <a:extLst>
                <a:ext uri="{FF2B5EF4-FFF2-40B4-BE49-F238E27FC236}">
                  <a16:creationId xmlns:a16="http://schemas.microsoft.com/office/drawing/2014/main" id="{FCAC9DBA-F1F2-325B-AC45-F6F305AFFAA9}"/>
                </a:ext>
              </a:extLst>
            </p:cNvPr>
            <p:cNvSpPr txBox="1"/>
            <p:nvPr/>
          </p:nvSpPr>
          <p:spPr>
            <a:xfrm>
              <a:off x="17538111" y="12588616"/>
              <a:ext cx="4247536" cy="518014"/>
            </a:xfrm>
            <a:prstGeom prst="rect">
              <a:avLst/>
            </a:prstGeom>
            <a:noFill/>
          </p:spPr>
          <p:txBody>
            <a:bodyPr wrap="square" rtlCol="0">
              <a:spAutoFit/>
            </a:bodyPr>
            <a:lstStyle/>
            <a:p>
              <a:pPr algn="ctr"/>
              <a:r>
                <a:rPr lang="de-DE" sz="1600" b="1" dirty="0"/>
                <a:t>Suz-Cu-GNR, 1</a:t>
              </a:r>
            </a:p>
          </p:txBody>
        </p:sp>
        <p:pic>
          <p:nvPicPr>
            <p:cNvPr id="15" name="Grafik 27">
              <a:extLst>
                <a:ext uri="{FF2B5EF4-FFF2-40B4-BE49-F238E27FC236}">
                  <a16:creationId xmlns:a16="http://schemas.microsoft.com/office/drawing/2014/main" id="{615E83F0-1E32-F3EE-F781-2952CC1EF95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7091" t="43201" r="5584"/>
            <a:stretch/>
          </p:blipFill>
          <p:spPr>
            <a:xfrm>
              <a:off x="21463592" y="9205615"/>
              <a:ext cx="2458796" cy="3235399"/>
            </a:xfrm>
            <a:prstGeom prst="rect">
              <a:avLst/>
            </a:prstGeom>
          </p:spPr>
        </p:pic>
        <p:grpSp>
          <p:nvGrpSpPr>
            <p:cNvPr id="16" name="Gruppieren 4">
              <a:extLst>
                <a:ext uri="{FF2B5EF4-FFF2-40B4-BE49-F238E27FC236}">
                  <a16:creationId xmlns:a16="http://schemas.microsoft.com/office/drawing/2014/main" id="{9C4414DA-038C-88F0-F7EC-DA80BDB33E1C}"/>
                </a:ext>
              </a:extLst>
            </p:cNvPr>
            <p:cNvGrpSpPr/>
            <p:nvPr/>
          </p:nvGrpSpPr>
          <p:grpSpPr>
            <a:xfrm>
              <a:off x="17976625" y="9590174"/>
              <a:ext cx="3304966" cy="2925370"/>
              <a:chOff x="23660349" y="8492843"/>
              <a:chExt cx="3304966" cy="2925370"/>
            </a:xfrm>
          </p:grpSpPr>
          <p:pic>
            <p:nvPicPr>
              <p:cNvPr id="18" name="Grafik 14">
                <a:extLst>
                  <a:ext uri="{FF2B5EF4-FFF2-40B4-BE49-F238E27FC236}">
                    <a16:creationId xmlns:a16="http://schemas.microsoft.com/office/drawing/2014/main" id="{DFE0DB01-783F-9B0A-F63A-9C1AF1E96C6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48644" r="52545"/>
              <a:stretch/>
            </p:blipFill>
            <p:spPr>
              <a:xfrm>
                <a:off x="23839247" y="8492843"/>
                <a:ext cx="3126068" cy="2925370"/>
              </a:xfrm>
              <a:prstGeom prst="rect">
                <a:avLst/>
              </a:prstGeom>
            </p:spPr>
          </p:pic>
          <p:sp>
            <p:nvSpPr>
              <p:cNvPr id="19" name="Rechteck 1">
                <a:extLst>
                  <a:ext uri="{FF2B5EF4-FFF2-40B4-BE49-F238E27FC236}">
                    <a16:creationId xmlns:a16="http://schemas.microsoft.com/office/drawing/2014/main" id="{A488B28D-860F-BD8C-2EF9-1891B6F826F5}"/>
                  </a:ext>
                </a:extLst>
              </p:cNvPr>
              <p:cNvSpPr/>
              <p:nvPr/>
            </p:nvSpPr>
            <p:spPr bwMode="auto">
              <a:xfrm>
                <a:off x="23660349" y="9552445"/>
                <a:ext cx="534601" cy="585461"/>
              </a:xfrm>
              <a:prstGeom prst="rect">
                <a:avLst/>
              </a:prstGeom>
              <a:solidFill>
                <a:schemeClr val="bg1"/>
              </a:solidFill>
              <a:ln>
                <a:noFill/>
              </a:ln>
              <a:effectLst/>
            </p:spPr>
            <p:txBody>
              <a:bodyPr vert="horz" wrap="square" lIns="0" tIns="0" rIns="40639" bIns="0" numCol="1" rtlCol="0" anchor="t" anchorCtr="0" compatLnSpc="1">
                <a:prstTxWarp prst="textNoShape">
                  <a:avLst/>
                </a:prstTxWarp>
              </a:bodyPr>
              <a:lstStyle/>
              <a:p>
                <a:pPr marL="39688" marR="0" indent="0" algn="ctr" defTabSz="914400" rtl="0" eaLnBrk="1" fontAlgn="base" latinLnBrk="0" hangingPunct="1">
                  <a:lnSpc>
                    <a:spcPct val="100000"/>
                  </a:lnSpc>
                  <a:spcBef>
                    <a:spcPts val="5100"/>
                  </a:spcBef>
                  <a:spcAft>
                    <a:spcPct val="0"/>
                  </a:spcAft>
                  <a:buClrTx/>
                  <a:buSzTx/>
                  <a:buFontTx/>
                  <a:buNone/>
                  <a:tabLst/>
                </a:pPr>
                <a:endParaRPr kumimoji="0" lang="en-GB" sz="8800" b="0" i="0" u="none" strike="noStrike" cap="none" normalizeH="0" baseline="0" dirty="0">
                  <a:ln>
                    <a:noFill/>
                  </a:ln>
                  <a:solidFill>
                    <a:schemeClr val="tx1"/>
                  </a:solidFill>
                  <a:effectLst/>
                  <a:latin typeface="Arial" charset="0"/>
                  <a:cs typeface="Times New Roman" pitchFamily="18" charset="0"/>
                </a:endParaRPr>
              </a:p>
            </p:txBody>
          </p:sp>
        </p:grpSp>
        <p:pic>
          <p:nvPicPr>
            <p:cNvPr id="17" name="Grafik 114">
              <a:extLst>
                <a:ext uri="{FF2B5EF4-FFF2-40B4-BE49-F238E27FC236}">
                  <a16:creationId xmlns:a16="http://schemas.microsoft.com/office/drawing/2014/main" id="{CBB72E63-FBA4-3B2A-CC88-E6F9E41CD01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2470" t="25831" r="890" b="59264"/>
            <a:stretch/>
          </p:blipFill>
          <p:spPr>
            <a:xfrm>
              <a:off x="20889509" y="11666061"/>
              <a:ext cx="1096170" cy="849021"/>
            </a:xfrm>
            <a:prstGeom prst="rect">
              <a:avLst/>
            </a:prstGeom>
          </p:spPr>
        </p:pic>
      </p:grpSp>
      <p:sp>
        <p:nvSpPr>
          <p:cNvPr id="22" name="TextBox 21">
            <a:extLst>
              <a:ext uri="{FF2B5EF4-FFF2-40B4-BE49-F238E27FC236}">
                <a16:creationId xmlns:a16="http://schemas.microsoft.com/office/drawing/2014/main" id="{C66D2409-1DE1-88D7-3B8A-7A1E4A126505}"/>
              </a:ext>
            </a:extLst>
          </p:cNvPr>
          <p:cNvSpPr txBox="1"/>
          <p:nvPr/>
        </p:nvSpPr>
        <p:spPr>
          <a:xfrm>
            <a:off x="606364" y="1076677"/>
            <a:ext cx="4221330" cy="400110"/>
          </a:xfrm>
          <a:prstGeom prst="rect">
            <a:avLst/>
          </a:prstGeom>
          <a:noFill/>
        </p:spPr>
        <p:txBody>
          <a:bodyPr wrap="square">
            <a:spAutoFit/>
          </a:bodyPr>
          <a:lstStyle/>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2000" dirty="0">
                <a:solidFill>
                  <a:prstClr val="black"/>
                </a:solidFill>
                <a:latin typeface="Arial"/>
                <a:ea typeface="宋体"/>
              </a:rPr>
              <a:t>Adjustable metal centers</a:t>
            </a:r>
            <a:endParaRPr kumimoji="0" lang="en-US" altLang="zh-CN" sz="2000" b="0" i="0" u="none" strike="noStrike" kern="1200" cap="none" spc="0" normalizeH="0" baseline="0" noProof="0" dirty="0">
              <a:ln>
                <a:noFill/>
              </a:ln>
              <a:solidFill>
                <a:prstClr val="black"/>
              </a:solidFill>
              <a:effectLst/>
              <a:uLnTx/>
              <a:uFillTx/>
              <a:latin typeface="Arial"/>
              <a:ea typeface="宋体"/>
              <a:cs typeface="+mn-cs"/>
            </a:endParaRPr>
          </a:p>
        </p:txBody>
      </p:sp>
      <p:sp>
        <p:nvSpPr>
          <p:cNvPr id="2" name="Rectangle 1">
            <a:extLst>
              <a:ext uri="{FF2B5EF4-FFF2-40B4-BE49-F238E27FC236}">
                <a16:creationId xmlns:a16="http://schemas.microsoft.com/office/drawing/2014/main" id="{29110CD7-1355-9E02-3CB5-DC6794ACFF7D}"/>
              </a:ext>
            </a:extLst>
          </p:cNvPr>
          <p:cNvSpPr/>
          <p:nvPr/>
        </p:nvSpPr>
        <p:spPr>
          <a:xfrm>
            <a:off x="406283" y="1750411"/>
            <a:ext cx="4046480" cy="3336131"/>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38" name="Rectangle 37">
            <a:extLst>
              <a:ext uri="{FF2B5EF4-FFF2-40B4-BE49-F238E27FC236}">
                <a16:creationId xmlns:a16="http://schemas.microsoft.com/office/drawing/2014/main" id="{6F34DCE7-A970-489F-4ED4-A796C5220C2F}"/>
              </a:ext>
            </a:extLst>
          </p:cNvPr>
          <p:cNvSpPr/>
          <p:nvPr/>
        </p:nvSpPr>
        <p:spPr>
          <a:xfrm>
            <a:off x="4507596" y="1750411"/>
            <a:ext cx="3670260" cy="3336131"/>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B7479271-E0D2-E57F-55B8-1BF186253FE0}"/>
              </a:ext>
            </a:extLst>
          </p:cNvPr>
          <p:cNvSpPr txBox="1"/>
          <p:nvPr/>
        </p:nvSpPr>
        <p:spPr>
          <a:xfrm>
            <a:off x="1792195" y="5225792"/>
            <a:ext cx="1034257" cy="353943"/>
          </a:xfrm>
          <a:prstGeom prst="rect">
            <a:avLst/>
          </a:prstGeom>
          <a:noFill/>
        </p:spPr>
        <p:txBody>
          <a:bodyPr wrap="none" rtlCol="0">
            <a:spAutoFit/>
          </a:bodyPr>
          <a:lstStyle/>
          <a:p>
            <a:r>
              <a:rPr lang="en-US" altLang="zh-CN" dirty="0"/>
              <a:t>Powders</a:t>
            </a:r>
            <a:endParaRPr lang="en-GB" dirty="0"/>
          </a:p>
        </p:txBody>
      </p:sp>
      <p:sp>
        <p:nvSpPr>
          <p:cNvPr id="39" name="TextBox 38">
            <a:extLst>
              <a:ext uri="{FF2B5EF4-FFF2-40B4-BE49-F238E27FC236}">
                <a16:creationId xmlns:a16="http://schemas.microsoft.com/office/drawing/2014/main" id="{2E830B9D-3C6A-D944-ED1F-A25450E3FB30}"/>
              </a:ext>
            </a:extLst>
          </p:cNvPr>
          <p:cNvSpPr txBox="1"/>
          <p:nvPr/>
        </p:nvSpPr>
        <p:spPr>
          <a:xfrm>
            <a:off x="4801358" y="5229701"/>
            <a:ext cx="3244799" cy="353943"/>
          </a:xfrm>
          <a:prstGeom prst="rect">
            <a:avLst/>
          </a:prstGeom>
          <a:noFill/>
        </p:spPr>
        <p:txBody>
          <a:bodyPr wrap="none" rtlCol="0">
            <a:spAutoFit/>
          </a:bodyPr>
          <a:lstStyle/>
          <a:p>
            <a:r>
              <a:rPr lang="en-US" altLang="zh-CN" dirty="0"/>
              <a:t>Powders and solutions (tetralin)</a:t>
            </a:r>
            <a:endParaRPr lang="en-GB" dirty="0"/>
          </a:p>
        </p:txBody>
      </p:sp>
    </p:spTree>
    <p:extLst>
      <p:ext uri="{BB962C8B-B14F-4D97-AF65-F5344CB8AC3E}">
        <p14:creationId xmlns:p14="http://schemas.microsoft.com/office/powerpoint/2010/main" val="41677561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EBE502D2-AE37-6DAE-2D71-3547F3CACD8B}"/>
              </a:ext>
            </a:extLst>
          </p:cNvPr>
          <p:cNvSpPr txBox="1">
            <a:spLocks/>
          </p:cNvSpPr>
          <p:nvPr/>
        </p:nvSpPr>
        <p:spPr>
          <a:xfrm>
            <a:off x="1" y="1"/>
            <a:ext cx="8640762" cy="815070"/>
          </a:xfrm>
          <a:prstGeom prst="rect">
            <a:avLst/>
          </a:prstGeom>
        </p:spPr>
        <p:txBody>
          <a:bodyPr anchor="ctr"/>
          <a:lstStyle>
            <a:lvl1pPr algn="ctr" defTabSz="432100" rtl="0" eaLnBrk="1" latinLnBrk="0" hangingPunct="1">
              <a:spcBef>
                <a:spcPct val="0"/>
              </a:spcBef>
              <a:buNone/>
              <a:defRPr sz="2800" b="1" kern="1200">
                <a:solidFill>
                  <a:schemeClr val="bg1"/>
                </a:solidFill>
                <a:latin typeface="FoundrySterling-Book"/>
                <a:ea typeface="+mj-ea"/>
                <a:cs typeface="+mj-cs"/>
              </a:defRPr>
            </a:lvl1pPr>
          </a:lstStyle>
          <a:p>
            <a:r>
              <a:rPr lang="en-US" altLang="zh-CN" sz="2400" dirty="0">
                <a:latin typeface="+mj-lt"/>
              </a:rPr>
              <a:t>EPR Spectra of Cu-GNRs</a:t>
            </a:r>
            <a:endParaRPr lang="en-GB" altLang="zh-CN" sz="2400" dirty="0">
              <a:latin typeface="+mj-lt"/>
            </a:endParaRPr>
          </a:p>
        </p:txBody>
      </p:sp>
      <p:sp>
        <p:nvSpPr>
          <p:cNvPr id="54" name="文本框 53">
            <a:extLst>
              <a:ext uri="{FF2B5EF4-FFF2-40B4-BE49-F238E27FC236}">
                <a16:creationId xmlns:a16="http://schemas.microsoft.com/office/drawing/2014/main" id="{101DC6EA-E667-AC19-582C-FB64BC6CB609}"/>
              </a:ext>
            </a:extLst>
          </p:cNvPr>
          <p:cNvSpPr txBox="1"/>
          <p:nvPr/>
        </p:nvSpPr>
        <p:spPr>
          <a:xfrm>
            <a:off x="7673645" y="6021882"/>
            <a:ext cx="703883" cy="369332"/>
          </a:xfrm>
          <a:prstGeom prst="rect">
            <a:avLst/>
          </a:prstGeom>
          <a:noFill/>
        </p:spPr>
        <p:txBody>
          <a:bodyPr wrap="square" rtlCol="0">
            <a:spAutoFit/>
          </a:bodyPr>
          <a:lstStyle/>
          <a:p>
            <a:pPr algn="r"/>
            <a:r>
              <a:rPr lang="en-GB" altLang="zh-CN" sz="1800" dirty="0">
                <a:solidFill>
                  <a:schemeClr val="bg1">
                    <a:lumMod val="50000"/>
                  </a:schemeClr>
                </a:solidFill>
                <a:latin typeface="Arial Rounded MT Bold" panose="020F0704030504030204" pitchFamily="34" charset="0"/>
              </a:rPr>
              <a:t>3</a:t>
            </a:r>
            <a:endParaRPr lang="zh-CN" altLang="en-US" sz="1800" dirty="0">
              <a:solidFill>
                <a:schemeClr val="bg1">
                  <a:lumMod val="50000"/>
                </a:schemeClr>
              </a:solidFill>
              <a:latin typeface="Arial Rounded MT Bold" panose="020F0704030504030204" pitchFamily="34" charset="0"/>
            </a:endParaRPr>
          </a:p>
        </p:txBody>
      </p:sp>
      <p:pic>
        <p:nvPicPr>
          <p:cNvPr id="6" name="Grafik 31">
            <a:extLst>
              <a:ext uri="{FF2B5EF4-FFF2-40B4-BE49-F238E27FC236}">
                <a16:creationId xmlns:a16="http://schemas.microsoft.com/office/drawing/2014/main" id="{5C46B04A-06F9-6497-6ABD-52D17BB98B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259" y="1407318"/>
            <a:ext cx="3372507" cy="2708285"/>
          </a:xfrm>
          <a:prstGeom prst="rect">
            <a:avLst/>
          </a:prstGeom>
        </p:spPr>
      </p:pic>
      <p:pic>
        <p:nvPicPr>
          <p:cNvPr id="11" name="Grafik 56">
            <a:extLst>
              <a:ext uri="{FF2B5EF4-FFF2-40B4-BE49-F238E27FC236}">
                <a16:creationId xmlns:a16="http://schemas.microsoft.com/office/drawing/2014/main" id="{10A98BB1-0272-4214-919B-0FD8CA1946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06166" y="1407318"/>
            <a:ext cx="3866338" cy="2586038"/>
          </a:xfrm>
          <a:prstGeom prst="rect">
            <a:avLst/>
          </a:prstGeom>
        </p:spPr>
      </p:pic>
      <p:sp>
        <p:nvSpPr>
          <p:cNvPr id="12" name="TextBox 11">
            <a:extLst>
              <a:ext uri="{FF2B5EF4-FFF2-40B4-BE49-F238E27FC236}">
                <a16:creationId xmlns:a16="http://schemas.microsoft.com/office/drawing/2014/main" id="{655F22B6-E707-0291-CE11-8DC8A768EB44}"/>
              </a:ext>
            </a:extLst>
          </p:cNvPr>
          <p:cNvSpPr txBox="1"/>
          <p:nvPr/>
        </p:nvSpPr>
        <p:spPr>
          <a:xfrm>
            <a:off x="424857" y="4498951"/>
            <a:ext cx="3444142" cy="1477328"/>
          </a:xfrm>
          <a:prstGeom prst="rect">
            <a:avLst/>
          </a:prstGeom>
          <a:noFill/>
        </p:spPr>
        <p:txBody>
          <a:bodyPr wrap="square">
            <a:spAutoFit/>
          </a:bodyPr>
          <a:lstStyle/>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1600" dirty="0">
                <a:solidFill>
                  <a:prstClr val="black"/>
                </a:solidFill>
                <a:latin typeface="Arial"/>
                <a:ea typeface="宋体"/>
              </a:rPr>
              <a:t>Perfect fit using EASYSPIN</a:t>
            </a:r>
          </a:p>
          <a:p>
            <a:pPr marL="342900" marR="0" lvl="0" indent="-342900" algn="l" defTabSz="4321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altLang="zh-CN" sz="1600" dirty="0">
                <a:solidFill>
                  <a:prstClr val="black"/>
                </a:solidFill>
                <a:latin typeface="Arial"/>
                <a:ea typeface="宋体"/>
              </a:rPr>
              <a:t>Additional sharp peak attributed to spin states in GNRs</a:t>
            </a:r>
          </a:p>
          <a:p>
            <a:pPr marL="342900" indent="-342900">
              <a:spcAft>
                <a:spcPts val="600"/>
              </a:spcAft>
              <a:buFont typeface="Arial" panose="020B0604020202020204" pitchFamily="34" charset="0"/>
              <a:buChar char="•"/>
              <a:defRPr/>
            </a:pPr>
            <a:r>
              <a:rPr lang="en-US" sz="1600" dirty="0"/>
              <a:t>Triple-bonds seem to provide a larger spin-injection efficiency</a:t>
            </a:r>
          </a:p>
        </p:txBody>
      </p:sp>
    </p:spTree>
    <p:extLst>
      <p:ext uri="{BB962C8B-B14F-4D97-AF65-F5344CB8AC3E}">
        <p14:creationId xmlns:p14="http://schemas.microsoft.com/office/powerpoint/2010/main" val="4131498814"/>
      </p:ext>
    </p:extLst>
  </p:cSld>
  <p:clrMapOvr>
    <a:masterClrMapping/>
  </p:clrMapOvr>
</p:sld>
</file>

<file path=ppt/theme/theme1.xml><?xml version="1.0" encoding="utf-8"?>
<a:theme xmlns:a="http://schemas.openxmlformats.org/drawingml/2006/main" name="Opening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xt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1">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25097</TotalTime>
  <Words>1387</Words>
  <Application>Microsoft Office PowerPoint</Application>
  <PresentationFormat>Custom</PresentationFormat>
  <Paragraphs>275</Paragraphs>
  <Slides>24</Slides>
  <Notes>23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24</vt:i4>
      </vt:variant>
    </vt:vector>
  </HeadingPairs>
  <TitlesOfParts>
    <vt:vector size="32" baseType="lpstr">
      <vt:lpstr>FoundrySterling-Book</vt:lpstr>
      <vt:lpstr>等线</vt:lpstr>
      <vt:lpstr>Arial</vt:lpstr>
      <vt:lpstr>Arial Rounded MT Bold</vt:lpstr>
      <vt:lpstr>Cambria Math</vt:lpstr>
      <vt:lpstr>Wingdings</vt:lpstr>
      <vt:lpstr>Opening slide</vt:lpstr>
      <vt:lpstr>Text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UofO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Chinn</dc:creator>
  <cp:lastModifiedBy>Fanmiao Kong</cp:lastModifiedBy>
  <cp:revision>61</cp:revision>
  <dcterms:created xsi:type="dcterms:W3CDTF">2014-03-20T14:30:16Z</dcterms:created>
  <dcterms:modified xsi:type="dcterms:W3CDTF">2022-07-27T14:35:43Z</dcterms:modified>
</cp:coreProperties>
</file>